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304" r:id="rId2"/>
    <p:sldId id="256" r:id="rId3"/>
    <p:sldId id="318" r:id="rId4"/>
    <p:sldId id="329" r:id="rId5"/>
    <p:sldId id="330" r:id="rId6"/>
    <p:sldId id="332" r:id="rId7"/>
    <p:sldId id="333" r:id="rId8"/>
    <p:sldId id="335" r:id="rId9"/>
    <p:sldId id="336" r:id="rId10"/>
    <p:sldId id="338" r:id="rId11"/>
    <p:sldId id="339" r:id="rId12"/>
    <p:sldId id="340" r:id="rId13"/>
    <p:sldId id="341" r:id="rId14"/>
    <p:sldId id="342" r:id="rId15"/>
    <p:sldId id="343" r:id="rId16"/>
    <p:sldId id="344" r:id="rId17"/>
    <p:sldId id="345" r:id="rId18"/>
    <p:sldId id="346"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85EDC-323B-77F8-4F3B-DA71691AC981}" v="267" dt="2023-11-20T22:15:31.842"/>
    <p1510:client id="{8C1E2B12-456F-4091-B1A6-C451CE2B1410}" v="51" dt="2023-11-17T19:42:25.31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p:cViewPr varScale="1">
        <p:scale>
          <a:sx n="107" d="100"/>
          <a:sy n="107" d="100"/>
        </p:scale>
        <p:origin x="10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HENRIQUE DE OLIVEIRA BIOLCATI" userId="S::fbiolcati@tjsp.jus.br::1ebd2b0e-787a-4053-b467-092a974674dd" providerId="AD" clId="Web-{0FE85EDC-323B-77F8-4F3B-DA71691AC981}"/>
    <pc:docChg chg="addSld delSld modSld">
      <pc:chgData name="FERNANDO HENRIQUE DE OLIVEIRA BIOLCATI" userId="S::fbiolcati@tjsp.jus.br::1ebd2b0e-787a-4053-b467-092a974674dd" providerId="AD" clId="Web-{0FE85EDC-323B-77F8-4F3B-DA71691AC981}" dt="2023-11-20T22:15:31.842" v="264" actId="20577"/>
      <pc:docMkLst>
        <pc:docMk/>
      </pc:docMkLst>
      <pc:sldChg chg="modSp">
        <pc:chgData name="FERNANDO HENRIQUE DE OLIVEIRA BIOLCATI" userId="S::fbiolcati@tjsp.jus.br::1ebd2b0e-787a-4053-b467-092a974674dd" providerId="AD" clId="Web-{0FE85EDC-323B-77F8-4F3B-DA71691AC981}" dt="2023-11-20T22:04:54.905" v="38" actId="20577"/>
        <pc:sldMkLst>
          <pc:docMk/>
          <pc:sldMk cId="2061867727" sldId="256"/>
        </pc:sldMkLst>
        <pc:spChg chg="mod">
          <ac:chgData name="FERNANDO HENRIQUE DE OLIVEIRA BIOLCATI" userId="S::fbiolcati@tjsp.jus.br::1ebd2b0e-787a-4053-b467-092a974674dd" providerId="AD" clId="Web-{0FE85EDC-323B-77F8-4F3B-DA71691AC981}" dt="2023-11-20T22:04:54.905" v="38" actId="20577"/>
          <ac:spMkLst>
            <pc:docMk/>
            <pc:sldMk cId="2061867727" sldId="256"/>
            <ac:spMk id="2" creationId="{00000000-0000-0000-0000-000000000000}"/>
          </ac:spMkLst>
        </pc:spChg>
      </pc:sldChg>
      <pc:sldChg chg="modSp">
        <pc:chgData name="FERNANDO HENRIQUE DE OLIVEIRA BIOLCATI" userId="S::fbiolcati@tjsp.jus.br::1ebd2b0e-787a-4053-b467-092a974674dd" providerId="AD" clId="Web-{0FE85EDC-323B-77F8-4F3B-DA71691AC981}" dt="2023-11-20T22:05:34.016" v="42" actId="20577"/>
        <pc:sldMkLst>
          <pc:docMk/>
          <pc:sldMk cId="1519189736" sldId="333"/>
        </pc:sldMkLst>
        <pc:spChg chg="mod">
          <ac:chgData name="FERNANDO HENRIQUE DE OLIVEIRA BIOLCATI" userId="S::fbiolcati@tjsp.jus.br::1ebd2b0e-787a-4053-b467-092a974674dd" providerId="AD" clId="Web-{0FE85EDC-323B-77F8-4F3B-DA71691AC981}" dt="2023-11-20T22:05:34.016" v="42" actId="20577"/>
          <ac:spMkLst>
            <pc:docMk/>
            <pc:sldMk cId="1519189736" sldId="333"/>
            <ac:spMk id="3" creationId="{E151A995-C2B2-839D-92A0-705605269361}"/>
          </ac:spMkLst>
        </pc:spChg>
      </pc:sldChg>
      <pc:sldChg chg="del">
        <pc:chgData name="FERNANDO HENRIQUE DE OLIVEIRA BIOLCATI" userId="S::fbiolcati@tjsp.jus.br::1ebd2b0e-787a-4053-b467-092a974674dd" providerId="AD" clId="Web-{0FE85EDC-323B-77F8-4F3B-DA71691AC981}" dt="2023-11-20T22:05:45.906" v="43"/>
        <pc:sldMkLst>
          <pc:docMk/>
          <pc:sldMk cId="4203884151" sldId="337"/>
        </pc:sldMkLst>
      </pc:sldChg>
      <pc:sldChg chg="modSp">
        <pc:chgData name="FERNANDO HENRIQUE DE OLIVEIRA BIOLCATI" userId="S::fbiolcati@tjsp.jus.br::1ebd2b0e-787a-4053-b467-092a974674dd" providerId="AD" clId="Web-{0FE85EDC-323B-77F8-4F3B-DA71691AC981}" dt="2023-11-20T22:06:02.016" v="53" actId="20577"/>
        <pc:sldMkLst>
          <pc:docMk/>
          <pc:sldMk cId="2685821808" sldId="338"/>
        </pc:sldMkLst>
        <pc:spChg chg="mod">
          <ac:chgData name="FERNANDO HENRIQUE DE OLIVEIRA BIOLCATI" userId="S::fbiolcati@tjsp.jus.br::1ebd2b0e-787a-4053-b467-092a974674dd" providerId="AD" clId="Web-{0FE85EDC-323B-77F8-4F3B-DA71691AC981}" dt="2023-11-20T22:06:02.016" v="53" actId="20577"/>
          <ac:spMkLst>
            <pc:docMk/>
            <pc:sldMk cId="2685821808" sldId="338"/>
            <ac:spMk id="3" creationId="{E151A995-C2B2-839D-92A0-705605269361}"/>
          </ac:spMkLst>
        </pc:spChg>
      </pc:sldChg>
      <pc:sldChg chg="modSp add replId">
        <pc:chgData name="FERNANDO HENRIQUE DE OLIVEIRA BIOLCATI" userId="S::fbiolcati@tjsp.jus.br::1ebd2b0e-787a-4053-b467-092a974674dd" providerId="AD" clId="Web-{0FE85EDC-323B-77F8-4F3B-DA71691AC981}" dt="2023-11-20T22:15:31.842" v="264" actId="20577"/>
        <pc:sldMkLst>
          <pc:docMk/>
          <pc:sldMk cId="2180808657" sldId="346"/>
        </pc:sldMkLst>
        <pc:spChg chg="mod">
          <ac:chgData name="FERNANDO HENRIQUE DE OLIVEIRA BIOLCATI" userId="S::fbiolcati@tjsp.jus.br::1ebd2b0e-787a-4053-b467-092a974674dd" providerId="AD" clId="Web-{0FE85EDC-323B-77F8-4F3B-DA71691AC981}" dt="2023-11-20T22:15:31.842" v="264" actId="20577"/>
          <ac:spMkLst>
            <pc:docMk/>
            <pc:sldMk cId="2180808657" sldId="346"/>
            <ac:spMk id="3" creationId="{E151A995-C2B2-839D-92A0-705605269361}"/>
          </ac:spMkLst>
        </pc:spChg>
      </pc:sldChg>
    </pc:docChg>
  </pc:docChgLst>
  <pc:docChgLst>
    <pc:chgData name="FERNANDO HENRIQUE DE OLIVEIRA BIOLCATI" userId="1ebd2b0e-787a-4053-b467-092a974674dd" providerId="ADAL" clId="{8C1E2B12-456F-4091-B1A6-C451CE2B1410}"/>
    <pc:docChg chg="undo custSel addSld delSld modSld sldOrd">
      <pc:chgData name="FERNANDO HENRIQUE DE OLIVEIRA BIOLCATI" userId="1ebd2b0e-787a-4053-b467-092a974674dd" providerId="ADAL" clId="{8C1E2B12-456F-4091-B1A6-C451CE2B1410}" dt="2023-11-17T20:42:29.639" v="8391" actId="27636"/>
      <pc:docMkLst>
        <pc:docMk/>
      </pc:docMkLst>
      <pc:sldChg chg="addSp delSp modSp mod setBg">
        <pc:chgData name="FERNANDO HENRIQUE DE OLIVEIRA BIOLCATI" userId="1ebd2b0e-787a-4053-b467-092a974674dd" providerId="ADAL" clId="{8C1E2B12-456F-4091-B1A6-C451CE2B1410}" dt="2023-11-17T19:20:44.411" v="134" actId="207"/>
        <pc:sldMkLst>
          <pc:docMk/>
          <pc:sldMk cId="2061867727" sldId="256"/>
        </pc:sldMkLst>
        <pc:spChg chg="mod">
          <ac:chgData name="FERNANDO HENRIQUE DE OLIVEIRA BIOLCATI" userId="1ebd2b0e-787a-4053-b467-092a974674dd" providerId="ADAL" clId="{8C1E2B12-456F-4091-B1A6-C451CE2B1410}" dt="2023-11-17T19:20:44.411" v="134" actId="207"/>
          <ac:spMkLst>
            <pc:docMk/>
            <pc:sldMk cId="2061867727" sldId="256"/>
            <ac:spMk id="2" creationId="{00000000-0000-0000-0000-000000000000}"/>
          </ac:spMkLst>
        </pc:spChg>
        <pc:spChg chg="add del">
          <ac:chgData name="FERNANDO HENRIQUE DE OLIVEIRA BIOLCATI" userId="1ebd2b0e-787a-4053-b467-092a974674dd" providerId="ADAL" clId="{8C1E2B12-456F-4091-B1A6-C451CE2B1410}" dt="2023-11-17T19:19:13.468" v="120" actId="21"/>
          <ac:spMkLst>
            <pc:docMk/>
            <pc:sldMk cId="2061867727" sldId="256"/>
            <ac:spMk id="3" creationId="{00000000-0000-0000-0000-000000000000}"/>
          </ac:spMkLst>
        </pc:spChg>
        <pc:spChg chg="add del mod">
          <ac:chgData name="FERNANDO HENRIQUE DE OLIVEIRA BIOLCATI" userId="1ebd2b0e-787a-4053-b467-092a974674dd" providerId="ADAL" clId="{8C1E2B12-456F-4091-B1A6-C451CE2B1410}" dt="2023-11-17T19:03:54.019" v="12"/>
          <ac:spMkLst>
            <pc:docMk/>
            <pc:sldMk cId="2061867727" sldId="256"/>
            <ac:spMk id="4" creationId="{A1382429-1F10-F5F5-C350-22952D9D5B3B}"/>
          </ac:spMkLst>
        </pc:spChg>
        <pc:spChg chg="mod">
          <ac:chgData name="FERNANDO HENRIQUE DE OLIVEIRA BIOLCATI" userId="1ebd2b0e-787a-4053-b467-092a974674dd" providerId="ADAL" clId="{8C1E2B12-456F-4091-B1A6-C451CE2B1410}" dt="2023-11-17T19:12:40.020" v="80" actId="20577"/>
          <ac:spMkLst>
            <pc:docMk/>
            <pc:sldMk cId="2061867727" sldId="256"/>
            <ac:spMk id="5" creationId="{00000000-0000-0000-0000-000000000000}"/>
          </ac:spMkLst>
        </pc:spChg>
        <pc:spChg chg="add del mod">
          <ac:chgData name="FERNANDO HENRIQUE DE OLIVEIRA BIOLCATI" userId="1ebd2b0e-787a-4053-b467-092a974674dd" providerId="ADAL" clId="{8C1E2B12-456F-4091-B1A6-C451CE2B1410}" dt="2023-11-17T19:03:54.019" v="12"/>
          <ac:spMkLst>
            <pc:docMk/>
            <pc:sldMk cId="2061867727" sldId="256"/>
            <ac:spMk id="6" creationId="{4E18B2F2-40D1-FFF9-74AE-6D84696BFBE5}"/>
          </ac:spMkLst>
        </pc:spChg>
        <pc:picChg chg="add mod">
          <ac:chgData name="FERNANDO HENRIQUE DE OLIVEIRA BIOLCATI" userId="1ebd2b0e-787a-4053-b467-092a974674dd" providerId="ADAL" clId="{8C1E2B12-456F-4091-B1A6-C451CE2B1410}" dt="2023-11-17T19:16:56.274" v="101" actId="14100"/>
          <ac:picMkLst>
            <pc:docMk/>
            <pc:sldMk cId="2061867727" sldId="256"/>
            <ac:picMk id="7" creationId="{9CF4D962-1DE7-3D00-8213-A2ACCDFF8D1F}"/>
          </ac:picMkLst>
        </pc:picChg>
        <pc:picChg chg="add mod">
          <ac:chgData name="FERNANDO HENRIQUE DE OLIVEIRA BIOLCATI" userId="1ebd2b0e-787a-4053-b467-092a974674dd" providerId="ADAL" clId="{8C1E2B12-456F-4091-B1A6-C451CE2B1410}" dt="2023-11-17T19:17:16.736" v="105" actId="14100"/>
          <ac:picMkLst>
            <pc:docMk/>
            <pc:sldMk cId="2061867727" sldId="256"/>
            <ac:picMk id="9" creationId="{E1FFEE8E-6D56-47AD-C588-F9AC000B523D}"/>
          </ac:picMkLst>
        </pc:picChg>
        <pc:picChg chg="add del mod">
          <ac:chgData name="FERNANDO HENRIQUE DE OLIVEIRA BIOLCATI" userId="1ebd2b0e-787a-4053-b467-092a974674dd" providerId="ADAL" clId="{8C1E2B12-456F-4091-B1A6-C451CE2B1410}" dt="2023-11-17T19:15:10.498" v="90"/>
          <ac:picMkLst>
            <pc:docMk/>
            <pc:sldMk cId="2061867727" sldId="256"/>
            <ac:picMk id="1026" creationId="{43D59A78-173C-E3E1-125D-AB3077897374}"/>
          </ac:picMkLst>
        </pc:picChg>
      </pc:sldChg>
      <pc:sldChg chg="modSp del mod setBg">
        <pc:chgData name="FERNANDO HENRIQUE DE OLIVEIRA BIOLCATI" userId="1ebd2b0e-787a-4053-b467-092a974674dd" providerId="ADAL" clId="{8C1E2B12-456F-4091-B1A6-C451CE2B1410}" dt="2023-11-17T20:25:47.919" v="8156" actId="2696"/>
        <pc:sldMkLst>
          <pc:docMk/>
          <pc:sldMk cId="2375404750" sldId="257"/>
        </pc:sldMkLst>
        <pc:spChg chg="mod">
          <ac:chgData name="FERNANDO HENRIQUE DE OLIVEIRA BIOLCATI" userId="1ebd2b0e-787a-4053-b467-092a974674dd" providerId="ADAL" clId="{8C1E2B12-456F-4091-B1A6-C451CE2B1410}" dt="2023-11-17T19:12:36.909" v="75" actId="14100"/>
          <ac:spMkLst>
            <pc:docMk/>
            <pc:sldMk cId="2375404750" sldId="257"/>
            <ac:spMk id="2" creationId="{00000000-0000-0000-0000-000000000000}"/>
          </ac:spMkLst>
        </pc:spChg>
        <pc:spChg chg="mod">
          <ac:chgData name="FERNANDO HENRIQUE DE OLIVEIRA BIOLCATI" userId="1ebd2b0e-787a-4053-b467-092a974674dd" providerId="ADAL" clId="{8C1E2B12-456F-4091-B1A6-C451CE2B1410}" dt="2023-11-17T19:27:32.256" v="171" actId="27636"/>
          <ac:spMkLst>
            <pc:docMk/>
            <pc:sldMk cId="2375404750" sldId="257"/>
            <ac:spMk id="3" creationId="{00000000-0000-0000-0000-000000000000}"/>
          </ac:spMkLst>
        </pc:spChg>
      </pc:sldChg>
      <pc:sldChg chg="del">
        <pc:chgData name="FERNANDO HENRIQUE DE OLIVEIRA BIOLCATI" userId="1ebd2b0e-787a-4053-b467-092a974674dd" providerId="ADAL" clId="{8C1E2B12-456F-4091-B1A6-C451CE2B1410}" dt="2023-11-17T20:25:47.919" v="8156" actId="2696"/>
        <pc:sldMkLst>
          <pc:docMk/>
          <pc:sldMk cId="1014314760" sldId="258"/>
        </pc:sldMkLst>
      </pc:sldChg>
      <pc:sldChg chg="del">
        <pc:chgData name="FERNANDO HENRIQUE DE OLIVEIRA BIOLCATI" userId="1ebd2b0e-787a-4053-b467-092a974674dd" providerId="ADAL" clId="{8C1E2B12-456F-4091-B1A6-C451CE2B1410}" dt="2023-11-17T20:25:47.919" v="8156" actId="2696"/>
        <pc:sldMkLst>
          <pc:docMk/>
          <pc:sldMk cId="3897358819" sldId="259"/>
        </pc:sldMkLst>
      </pc:sldChg>
      <pc:sldChg chg="del">
        <pc:chgData name="FERNANDO HENRIQUE DE OLIVEIRA BIOLCATI" userId="1ebd2b0e-787a-4053-b467-092a974674dd" providerId="ADAL" clId="{8C1E2B12-456F-4091-B1A6-C451CE2B1410}" dt="2023-11-17T20:25:47.919" v="8156" actId="2696"/>
        <pc:sldMkLst>
          <pc:docMk/>
          <pc:sldMk cId="3625534491" sldId="261"/>
        </pc:sldMkLst>
      </pc:sldChg>
      <pc:sldChg chg="del">
        <pc:chgData name="FERNANDO HENRIQUE DE OLIVEIRA BIOLCATI" userId="1ebd2b0e-787a-4053-b467-092a974674dd" providerId="ADAL" clId="{8C1E2B12-456F-4091-B1A6-C451CE2B1410}" dt="2023-11-17T20:25:47.919" v="8156" actId="2696"/>
        <pc:sldMkLst>
          <pc:docMk/>
          <pc:sldMk cId="2918414863" sldId="275"/>
        </pc:sldMkLst>
      </pc:sldChg>
      <pc:sldChg chg="del">
        <pc:chgData name="FERNANDO HENRIQUE DE OLIVEIRA BIOLCATI" userId="1ebd2b0e-787a-4053-b467-092a974674dd" providerId="ADAL" clId="{8C1E2B12-456F-4091-B1A6-C451CE2B1410}" dt="2023-11-17T20:25:47.919" v="8156" actId="2696"/>
        <pc:sldMkLst>
          <pc:docMk/>
          <pc:sldMk cId="1433379879" sldId="276"/>
        </pc:sldMkLst>
      </pc:sldChg>
      <pc:sldChg chg="del">
        <pc:chgData name="FERNANDO HENRIQUE DE OLIVEIRA BIOLCATI" userId="1ebd2b0e-787a-4053-b467-092a974674dd" providerId="ADAL" clId="{8C1E2B12-456F-4091-B1A6-C451CE2B1410}" dt="2023-11-17T20:25:47.919" v="8156" actId="2696"/>
        <pc:sldMkLst>
          <pc:docMk/>
          <pc:sldMk cId="2561764317" sldId="277"/>
        </pc:sldMkLst>
      </pc:sldChg>
      <pc:sldChg chg="del">
        <pc:chgData name="FERNANDO HENRIQUE DE OLIVEIRA BIOLCATI" userId="1ebd2b0e-787a-4053-b467-092a974674dd" providerId="ADAL" clId="{8C1E2B12-456F-4091-B1A6-C451CE2B1410}" dt="2023-11-17T20:25:47.919" v="8156" actId="2696"/>
        <pc:sldMkLst>
          <pc:docMk/>
          <pc:sldMk cId="1074543036" sldId="278"/>
        </pc:sldMkLst>
      </pc:sldChg>
      <pc:sldChg chg="modSp del mod">
        <pc:chgData name="FERNANDO HENRIQUE DE OLIVEIRA BIOLCATI" userId="1ebd2b0e-787a-4053-b467-092a974674dd" providerId="ADAL" clId="{8C1E2B12-456F-4091-B1A6-C451CE2B1410}" dt="2023-11-17T20:25:47.919" v="8156" actId="2696"/>
        <pc:sldMkLst>
          <pc:docMk/>
          <pc:sldMk cId="4033403491" sldId="279"/>
        </pc:sldMkLst>
        <pc:spChg chg="mod">
          <ac:chgData name="FERNANDO HENRIQUE DE OLIVEIRA BIOLCATI" userId="1ebd2b0e-787a-4053-b467-092a974674dd" providerId="ADAL" clId="{8C1E2B12-456F-4091-B1A6-C451CE2B1410}" dt="2023-11-17T19:03:04.367" v="4" actId="27636"/>
          <ac:spMkLst>
            <pc:docMk/>
            <pc:sldMk cId="4033403491" sldId="279"/>
            <ac:spMk id="7" creationId="{00000000-0000-0000-0000-000000000000}"/>
          </ac:spMkLst>
        </pc:spChg>
      </pc:sldChg>
      <pc:sldChg chg="del">
        <pc:chgData name="FERNANDO HENRIQUE DE OLIVEIRA BIOLCATI" userId="1ebd2b0e-787a-4053-b467-092a974674dd" providerId="ADAL" clId="{8C1E2B12-456F-4091-B1A6-C451CE2B1410}" dt="2023-11-17T20:25:47.919" v="8156" actId="2696"/>
        <pc:sldMkLst>
          <pc:docMk/>
          <pc:sldMk cId="552239573" sldId="280"/>
        </pc:sldMkLst>
      </pc:sldChg>
      <pc:sldChg chg="del">
        <pc:chgData name="FERNANDO HENRIQUE DE OLIVEIRA BIOLCATI" userId="1ebd2b0e-787a-4053-b467-092a974674dd" providerId="ADAL" clId="{8C1E2B12-456F-4091-B1A6-C451CE2B1410}" dt="2023-11-17T20:25:47.919" v="8156" actId="2696"/>
        <pc:sldMkLst>
          <pc:docMk/>
          <pc:sldMk cId="648920257" sldId="281"/>
        </pc:sldMkLst>
      </pc:sldChg>
      <pc:sldChg chg="del">
        <pc:chgData name="FERNANDO HENRIQUE DE OLIVEIRA BIOLCATI" userId="1ebd2b0e-787a-4053-b467-092a974674dd" providerId="ADAL" clId="{8C1E2B12-456F-4091-B1A6-C451CE2B1410}" dt="2023-11-17T20:25:47.919" v="8156" actId="2696"/>
        <pc:sldMkLst>
          <pc:docMk/>
          <pc:sldMk cId="892959164" sldId="282"/>
        </pc:sldMkLst>
      </pc:sldChg>
      <pc:sldChg chg="del">
        <pc:chgData name="FERNANDO HENRIQUE DE OLIVEIRA BIOLCATI" userId="1ebd2b0e-787a-4053-b467-092a974674dd" providerId="ADAL" clId="{8C1E2B12-456F-4091-B1A6-C451CE2B1410}" dt="2023-11-17T20:25:47.919" v="8156" actId="2696"/>
        <pc:sldMkLst>
          <pc:docMk/>
          <pc:sldMk cId="2693141302" sldId="283"/>
        </pc:sldMkLst>
      </pc:sldChg>
      <pc:sldChg chg="del">
        <pc:chgData name="FERNANDO HENRIQUE DE OLIVEIRA BIOLCATI" userId="1ebd2b0e-787a-4053-b467-092a974674dd" providerId="ADAL" clId="{8C1E2B12-456F-4091-B1A6-C451CE2B1410}" dt="2023-11-17T20:25:47.919" v="8156" actId="2696"/>
        <pc:sldMkLst>
          <pc:docMk/>
          <pc:sldMk cId="377860037" sldId="284"/>
        </pc:sldMkLst>
      </pc:sldChg>
      <pc:sldChg chg="del">
        <pc:chgData name="FERNANDO HENRIQUE DE OLIVEIRA BIOLCATI" userId="1ebd2b0e-787a-4053-b467-092a974674dd" providerId="ADAL" clId="{8C1E2B12-456F-4091-B1A6-C451CE2B1410}" dt="2023-11-17T20:25:47.919" v="8156" actId="2696"/>
        <pc:sldMkLst>
          <pc:docMk/>
          <pc:sldMk cId="755649435" sldId="285"/>
        </pc:sldMkLst>
      </pc:sldChg>
      <pc:sldChg chg="del">
        <pc:chgData name="FERNANDO HENRIQUE DE OLIVEIRA BIOLCATI" userId="1ebd2b0e-787a-4053-b467-092a974674dd" providerId="ADAL" clId="{8C1E2B12-456F-4091-B1A6-C451CE2B1410}" dt="2023-11-17T20:25:47.919" v="8156" actId="2696"/>
        <pc:sldMkLst>
          <pc:docMk/>
          <pc:sldMk cId="2817062191" sldId="286"/>
        </pc:sldMkLst>
      </pc:sldChg>
      <pc:sldChg chg="del">
        <pc:chgData name="FERNANDO HENRIQUE DE OLIVEIRA BIOLCATI" userId="1ebd2b0e-787a-4053-b467-092a974674dd" providerId="ADAL" clId="{8C1E2B12-456F-4091-B1A6-C451CE2B1410}" dt="2023-11-17T20:25:47.919" v="8156" actId="2696"/>
        <pc:sldMkLst>
          <pc:docMk/>
          <pc:sldMk cId="3347770076" sldId="287"/>
        </pc:sldMkLst>
      </pc:sldChg>
      <pc:sldChg chg="del">
        <pc:chgData name="FERNANDO HENRIQUE DE OLIVEIRA BIOLCATI" userId="1ebd2b0e-787a-4053-b467-092a974674dd" providerId="ADAL" clId="{8C1E2B12-456F-4091-B1A6-C451CE2B1410}" dt="2023-11-17T20:25:47.919" v="8156" actId="2696"/>
        <pc:sldMkLst>
          <pc:docMk/>
          <pc:sldMk cId="3907651052" sldId="288"/>
        </pc:sldMkLst>
      </pc:sldChg>
      <pc:sldChg chg="del">
        <pc:chgData name="FERNANDO HENRIQUE DE OLIVEIRA BIOLCATI" userId="1ebd2b0e-787a-4053-b467-092a974674dd" providerId="ADAL" clId="{8C1E2B12-456F-4091-B1A6-C451CE2B1410}" dt="2023-11-17T20:25:47.919" v="8156" actId="2696"/>
        <pc:sldMkLst>
          <pc:docMk/>
          <pc:sldMk cId="495947314" sldId="289"/>
        </pc:sldMkLst>
      </pc:sldChg>
      <pc:sldChg chg="del">
        <pc:chgData name="FERNANDO HENRIQUE DE OLIVEIRA BIOLCATI" userId="1ebd2b0e-787a-4053-b467-092a974674dd" providerId="ADAL" clId="{8C1E2B12-456F-4091-B1A6-C451CE2B1410}" dt="2023-11-17T20:25:47.919" v="8156" actId="2696"/>
        <pc:sldMkLst>
          <pc:docMk/>
          <pc:sldMk cId="414121911" sldId="290"/>
        </pc:sldMkLst>
      </pc:sldChg>
      <pc:sldChg chg="del">
        <pc:chgData name="FERNANDO HENRIQUE DE OLIVEIRA BIOLCATI" userId="1ebd2b0e-787a-4053-b467-092a974674dd" providerId="ADAL" clId="{8C1E2B12-456F-4091-B1A6-C451CE2B1410}" dt="2023-11-17T20:25:47.919" v="8156" actId="2696"/>
        <pc:sldMkLst>
          <pc:docMk/>
          <pc:sldMk cId="2679306655" sldId="291"/>
        </pc:sldMkLst>
      </pc:sldChg>
      <pc:sldChg chg="del">
        <pc:chgData name="FERNANDO HENRIQUE DE OLIVEIRA BIOLCATI" userId="1ebd2b0e-787a-4053-b467-092a974674dd" providerId="ADAL" clId="{8C1E2B12-456F-4091-B1A6-C451CE2B1410}" dt="2023-11-17T20:25:47.919" v="8156" actId="2696"/>
        <pc:sldMkLst>
          <pc:docMk/>
          <pc:sldMk cId="1589262813" sldId="292"/>
        </pc:sldMkLst>
      </pc:sldChg>
      <pc:sldChg chg="del">
        <pc:chgData name="FERNANDO HENRIQUE DE OLIVEIRA BIOLCATI" userId="1ebd2b0e-787a-4053-b467-092a974674dd" providerId="ADAL" clId="{8C1E2B12-456F-4091-B1A6-C451CE2B1410}" dt="2023-11-17T20:25:47.919" v="8156" actId="2696"/>
        <pc:sldMkLst>
          <pc:docMk/>
          <pc:sldMk cId="1387327250" sldId="293"/>
        </pc:sldMkLst>
      </pc:sldChg>
      <pc:sldChg chg="del">
        <pc:chgData name="FERNANDO HENRIQUE DE OLIVEIRA BIOLCATI" userId="1ebd2b0e-787a-4053-b467-092a974674dd" providerId="ADAL" clId="{8C1E2B12-456F-4091-B1A6-C451CE2B1410}" dt="2023-11-17T20:25:47.919" v="8156" actId="2696"/>
        <pc:sldMkLst>
          <pc:docMk/>
          <pc:sldMk cId="2463178650" sldId="294"/>
        </pc:sldMkLst>
      </pc:sldChg>
      <pc:sldChg chg="del">
        <pc:chgData name="FERNANDO HENRIQUE DE OLIVEIRA BIOLCATI" userId="1ebd2b0e-787a-4053-b467-092a974674dd" providerId="ADAL" clId="{8C1E2B12-456F-4091-B1A6-C451CE2B1410}" dt="2023-11-17T20:25:47.919" v="8156" actId="2696"/>
        <pc:sldMkLst>
          <pc:docMk/>
          <pc:sldMk cId="654062283" sldId="295"/>
        </pc:sldMkLst>
      </pc:sldChg>
      <pc:sldChg chg="del">
        <pc:chgData name="FERNANDO HENRIQUE DE OLIVEIRA BIOLCATI" userId="1ebd2b0e-787a-4053-b467-092a974674dd" providerId="ADAL" clId="{8C1E2B12-456F-4091-B1A6-C451CE2B1410}" dt="2023-11-17T20:25:47.919" v="8156" actId="2696"/>
        <pc:sldMkLst>
          <pc:docMk/>
          <pc:sldMk cId="1954895147" sldId="296"/>
        </pc:sldMkLst>
      </pc:sldChg>
      <pc:sldChg chg="modSp del mod">
        <pc:chgData name="FERNANDO HENRIQUE DE OLIVEIRA BIOLCATI" userId="1ebd2b0e-787a-4053-b467-092a974674dd" providerId="ADAL" clId="{8C1E2B12-456F-4091-B1A6-C451CE2B1410}" dt="2023-11-17T20:25:47.919" v="8156" actId="2696"/>
        <pc:sldMkLst>
          <pc:docMk/>
          <pc:sldMk cId="4101104122" sldId="297"/>
        </pc:sldMkLst>
        <pc:spChg chg="mod">
          <ac:chgData name="FERNANDO HENRIQUE DE OLIVEIRA BIOLCATI" userId="1ebd2b0e-787a-4053-b467-092a974674dd" providerId="ADAL" clId="{8C1E2B12-456F-4091-B1A6-C451CE2B1410}" dt="2023-11-17T19:03:04.430" v="5" actId="27636"/>
          <ac:spMkLst>
            <pc:docMk/>
            <pc:sldMk cId="4101104122" sldId="297"/>
            <ac:spMk id="2" creationId="{00000000-0000-0000-0000-000000000000}"/>
          </ac:spMkLst>
        </pc:spChg>
      </pc:sldChg>
      <pc:sldChg chg="del">
        <pc:chgData name="FERNANDO HENRIQUE DE OLIVEIRA BIOLCATI" userId="1ebd2b0e-787a-4053-b467-092a974674dd" providerId="ADAL" clId="{8C1E2B12-456F-4091-B1A6-C451CE2B1410}" dt="2023-11-17T20:25:47.919" v="8156" actId="2696"/>
        <pc:sldMkLst>
          <pc:docMk/>
          <pc:sldMk cId="684617397" sldId="299"/>
        </pc:sldMkLst>
      </pc:sldChg>
      <pc:sldChg chg="modSp del mod">
        <pc:chgData name="FERNANDO HENRIQUE DE OLIVEIRA BIOLCATI" userId="1ebd2b0e-787a-4053-b467-092a974674dd" providerId="ADAL" clId="{8C1E2B12-456F-4091-B1A6-C451CE2B1410}" dt="2023-11-17T20:25:47.919" v="8156" actId="2696"/>
        <pc:sldMkLst>
          <pc:docMk/>
          <pc:sldMk cId="2761492024" sldId="300"/>
        </pc:sldMkLst>
        <pc:spChg chg="mod">
          <ac:chgData name="FERNANDO HENRIQUE DE OLIVEIRA BIOLCATI" userId="1ebd2b0e-787a-4053-b467-092a974674dd" providerId="ADAL" clId="{8C1E2B12-456F-4091-B1A6-C451CE2B1410}" dt="2023-11-17T19:03:04.430" v="6" actId="27636"/>
          <ac:spMkLst>
            <pc:docMk/>
            <pc:sldMk cId="2761492024" sldId="300"/>
            <ac:spMk id="3" creationId="{00000000-0000-0000-0000-000000000000}"/>
          </ac:spMkLst>
        </pc:spChg>
      </pc:sldChg>
      <pc:sldChg chg="del">
        <pc:chgData name="FERNANDO HENRIQUE DE OLIVEIRA BIOLCATI" userId="1ebd2b0e-787a-4053-b467-092a974674dd" providerId="ADAL" clId="{8C1E2B12-456F-4091-B1A6-C451CE2B1410}" dt="2023-11-17T20:25:47.919" v="8156" actId="2696"/>
        <pc:sldMkLst>
          <pc:docMk/>
          <pc:sldMk cId="2452053037" sldId="301"/>
        </pc:sldMkLst>
      </pc:sldChg>
      <pc:sldChg chg="del">
        <pc:chgData name="FERNANDO HENRIQUE DE OLIVEIRA BIOLCATI" userId="1ebd2b0e-787a-4053-b467-092a974674dd" providerId="ADAL" clId="{8C1E2B12-456F-4091-B1A6-C451CE2B1410}" dt="2023-11-17T20:25:47.919" v="8156" actId="2696"/>
        <pc:sldMkLst>
          <pc:docMk/>
          <pc:sldMk cId="1604509562" sldId="302"/>
        </pc:sldMkLst>
      </pc:sldChg>
      <pc:sldChg chg="del">
        <pc:chgData name="FERNANDO HENRIQUE DE OLIVEIRA BIOLCATI" userId="1ebd2b0e-787a-4053-b467-092a974674dd" providerId="ADAL" clId="{8C1E2B12-456F-4091-B1A6-C451CE2B1410}" dt="2023-11-17T20:25:47.919" v="8156" actId="2696"/>
        <pc:sldMkLst>
          <pc:docMk/>
          <pc:sldMk cId="4148112251" sldId="303"/>
        </pc:sldMkLst>
      </pc:sldChg>
      <pc:sldChg chg="addSp modSp new mod ord">
        <pc:chgData name="FERNANDO HENRIQUE DE OLIVEIRA BIOLCATI" userId="1ebd2b0e-787a-4053-b467-092a974674dd" providerId="ADAL" clId="{8C1E2B12-456F-4091-B1A6-C451CE2B1410}" dt="2023-11-17T19:03:18.009" v="8" actId="14100"/>
        <pc:sldMkLst>
          <pc:docMk/>
          <pc:sldMk cId="1815303447" sldId="304"/>
        </pc:sldMkLst>
        <pc:picChg chg="add mod">
          <ac:chgData name="FERNANDO HENRIQUE DE OLIVEIRA BIOLCATI" userId="1ebd2b0e-787a-4053-b467-092a974674dd" providerId="ADAL" clId="{8C1E2B12-456F-4091-B1A6-C451CE2B1410}" dt="2023-11-17T19:03:18.009" v="8" actId="14100"/>
          <ac:picMkLst>
            <pc:docMk/>
            <pc:sldMk cId="1815303447" sldId="304"/>
            <ac:picMk id="4" creationId="{DC28D066-CAAF-4ABE-D73E-35F6C46EB51F}"/>
          </ac:picMkLst>
        </pc:picChg>
      </pc:sldChg>
      <pc:sldChg chg="add del">
        <pc:chgData name="FERNANDO HENRIQUE DE OLIVEIRA BIOLCATI" userId="1ebd2b0e-787a-4053-b467-092a974674dd" providerId="ADAL" clId="{8C1E2B12-456F-4091-B1A6-C451CE2B1410}" dt="2023-11-17T20:25:47.919" v="8156" actId="2696"/>
        <pc:sldMkLst>
          <pc:docMk/>
          <pc:sldMk cId="2340013945" sldId="305"/>
        </pc:sldMkLst>
      </pc:sldChg>
      <pc:sldChg chg="add del">
        <pc:chgData name="FERNANDO HENRIQUE DE OLIVEIRA BIOLCATI" userId="1ebd2b0e-787a-4053-b467-092a974674dd" providerId="ADAL" clId="{8C1E2B12-456F-4091-B1A6-C451CE2B1410}" dt="2023-11-17T20:25:47.919" v="8156" actId="2696"/>
        <pc:sldMkLst>
          <pc:docMk/>
          <pc:sldMk cId="3434630294" sldId="306"/>
        </pc:sldMkLst>
      </pc:sldChg>
      <pc:sldChg chg="add del">
        <pc:chgData name="FERNANDO HENRIQUE DE OLIVEIRA BIOLCATI" userId="1ebd2b0e-787a-4053-b467-092a974674dd" providerId="ADAL" clId="{8C1E2B12-456F-4091-B1A6-C451CE2B1410}" dt="2023-11-17T20:25:47.919" v="8156" actId="2696"/>
        <pc:sldMkLst>
          <pc:docMk/>
          <pc:sldMk cId="3115063064" sldId="307"/>
        </pc:sldMkLst>
      </pc:sldChg>
      <pc:sldChg chg="add del">
        <pc:chgData name="FERNANDO HENRIQUE DE OLIVEIRA BIOLCATI" userId="1ebd2b0e-787a-4053-b467-092a974674dd" providerId="ADAL" clId="{8C1E2B12-456F-4091-B1A6-C451CE2B1410}" dt="2023-11-17T20:25:47.919" v="8156" actId="2696"/>
        <pc:sldMkLst>
          <pc:docMk/>
          <pc:sldMk cId="1200317262" sldId="308"/>
        </pc:sldMkLst>
      </pc:sldChg>
      <pc:sldChg chg="add del">
        <pc:chgData name="FERNANDO HENRIQUE DE OLIVEIRA BIOLCATI" userId="1ebd2b0e-787a-4053-b467-092a974674dd" providerId="ADAL" clId="{8C1E2B12-456F-4091-B1A6-C451CE2B1410}" dt="2023-11-17T20:25:47.919" v="8156" actId="2696"/>
        <pc:sldMkLst>
          <pc:docMk/>
          <pc:sldMk cId="1476900335" sldId="309"/>
        </pc:sldMkLst>
      </pc:sldChg>
      <pc:sldChg chg="add del">
        <pc:chgData name="FERNANDO HENRIQUE DE OLIVEIRA BIOLCATI" userId="1ebd2b0e-787a-4053-b467-092a974674dd" providerId="ADAL" clId="{8C1E2B12-456F-4091-B1A6-C451CE2B1410}" dt="2023-11-17T20:25:47.919" v="8156" actId="2696"/>
        <pc:sldMkLst>
          <pc:docMk/>
          <pc:sldMk cId="2335477044" sldId="310"/>
        </pc:sldMkLst>
      </pc:sldChg>
      <pc:sldChg chg="add del">
        <pc:chgData name="FERNANDO HENRIQUE DE OLIVEIRA BIOLCATI" userId="1ebd2b0e-787a-4053-b467-092a974674dd" providerId="ADAL" clId="{8C1E2B12-456F-4091-B1A6-C451CE2B1410}" dt="2023-11-17T20:25:47.919" v="8156" actId="2696"/>
        <pc:sldMkLst>
          <pc:docMk/>
          <pc:sldMk cId="556924024" sldId="311"/>
        </pc:sldMkLst>
      </pc:sldChg>
      <pc:sldChg chg="add del">
        <pc:chgData name="FERNANDO HENRIQUE DE OLIVEIRA BIOLCATI" userId="1ebd2b0e-787a-4053-b467-092a974674dd" providerId="ADAL" clId="{8C1E2B12-456F-4091-B1A6-C451CE2B1410}" dt="2023-11-17T20:25:47.919" v="8156" actId="2696"/>
        <pc:sldMkLst>
          <pc:docMk/>
          <pc:sldMk cId="1784083809" sldId="312"/>
        </pc:sldMkLst>
      </pc:sldChg>
      <pc:sldChg chg="add del">
        <pc:chgData name="FERNANDO HENRIQUE DE OLIVEIRA BIOLCATI" userId="1ebd2b0e-787a-4053-b467-092a974674dd" providerId="ADAL" clId="{8C1E2B12-456F-4091-B1A6-C451CE2B1410}" dt="2023-11-17T20:25:47.919" v="8156" actId="2696"/>
        <pc:sldMkLst>
          <pc:docMk/>
          <pc:sldMk cId="292591591" sldId="313"/>
        </pc:sldMkLst>
      </pc:sldChg>
      <pc:sldChg chg="add del">
        <pc:chgData name="FERNANDO HENRIQUE DE OLIVEIRA BIOLCATI" userId="1ebd2b0e-787a-4053-b467-092a974674dd" providerId="ADAL" clId="{8C1E2B12-456F-4091-B1A6-C451CE2B1410}" dt="2023-11-17T20:25:47.919" v="8156" actId="2696"/>
        <pc:sldMkLst>
          <pc:docMk/>
          <pc:sldMk cId="1989955353" sldId="314"/>
        </pc:sldMkLst>
      </pc:sldChg>
      <pc:sldChg chg="add del">
        <pc:chgData name="FERNANDO HENRIQUE DE OLIVEIRA BIOLCATI" userId="1ebd2b0e-787a-4053-b467-092a974674dd" providerId="ADAL" clId="{8C1E2B12-456F-4091-B1A6-C451CE2B1410}" dt="2023-11-17T20:25:47.919" v="8156" actId="2696"/>
        <pc:sldMkLst>
          <pc:docMk/>
          <pc:sldMk cId="2762878540" sldId="315"/>
        </pc:sldMkLst>
      </pc:sldChg>
      <pc:sldChg chg="add del">
        <pc:chgData name="FERNANDO HENRIQUE DE OLIVEIRA BIOLCATI" userId="1ebd2b0e-787a-4053-b467-092a974674dd" providerId="ADAL" clId="{8C1E2B12-456F-4091-B1A6-C451CE2B1410}" dt="2023-11-17T20:25:47.919" v="8156" actId="2696"/>
        <pc:sldMkLst>
          <pc:docMk/>
          <pc:sldMk cId="1285088648" sldId="316"/>
        </pc:sldMkLst>
      </pc:sldChg>
      <pc:sldChg chg="modSp add del mod">
        <pc:chgData name="FERNANDO HENRIQUE DE OLIVEIRA BIOLCATI" userId="1ebd2b0e-787a-4053-b467-092a974674dd" providerId="ADAL" clId="{8C1E2B12-456F-4091-B1A6-C451CE2B1410}" dt="2023-11-17T20:25:47.919" v="8156" actId="2696"/>
        <pc:sldMkLst>
          <pc:docMk/>
          <pc:sldMk cId="328457974" sldId="317"/>
        </pc:sldMkLst>
        <pc:spChg chg="mod">
          <ac:chgData name="FERNANDO HENRIQUE DE OLIVEIRA BIOLCATI" userId="1ebd2b0e-787a-4053-b467-092a974674dd" providerId="ADAL" clId="{8C1E2B12-456F-4091-B1A6-C451CE2B1410}" dt="2023-11-17T19:18:45.263" v="119" actId="2711"/>
          <ac:spMkLst>
            <pc:docMk/>
            <pc:sldMk cId="328457974" sldId="317"/>
            <ac:spMk id="2" creationId="{00000000-0000-0000-0000-000000000000}"/>
          </ac:spMkLst>
        </pc:spChg>
      </pc:sldChg>
      <pc:sldChg chg="addSp delSp modSp add mod setBg modClrScheme chgLayout">
        <pc:chgData name="FERNANDO HENRIQUE DE OLIVEIRA BIOLCATI" userId="1ebd2b0e-787a-4053-b467-092a974674dd" providerId="ADAL" clId="{8C1E2B12-456F-4091-B1A6-C451CE2B1410}" dt="2023-11-17T19:28:29.797" v="182" actId="14100"/>
        <pc:sldMkLst>
          <pc:docMk/>
          <pc:sldMk cId="2172329113" sldId="318"/>
        </pc:sldMkLst>
        <pc:spChg chg="mod ord">
          <ac:chgData name="FERNANDO HENRIQUE DE OLIVEIRA BIOLCATI" userId="1ebd2b0e-787a-4053-b467-092a974674dd" providerId="ADAL" clId="{8C1E2B12-456F-4091-B1A6-C451CE2B1410}" dt="2023-11-17T19:28:21.472" v="180" actId="14100"/>
          <ac:spMkLst>
            <pc:docMk/>
            <pc:sldMk cId="2172329113" sldId="318"/>
            <ac:spMk id="2" creationId="{00000000-0000-0000-0000-000000000000}"/>
          </ac:spMkLst>
        </pc:spChg>
        <pc:spChg chg="add mod ord">
          <ac:chgData name="FERNANDO HENRIQUE DE OLIVEIRA BIOLCATI" userId="1ebd2b0e-787a-4053-b467-092a974674dd" providerId="ADAL" clId="{8C1E2B12-456F-4091-B1A6-C451CE2B1410}" dt="2023-11-17T19:28:29.797" v="182" actId="14100"/>
          <ac:spMkLst>
            <pc:docMk/>
            <pc:sldMk cId="2172329113" sldId="318"/>
            <ac:spMk id="3" creationId="{E151A995-C2B2-839D-92A0-705605269361}"/>
          </ac:spMkLst>
        </pc:spChg>
        <pc:spChg chg="del mod">
          <ac:chgData name="FERNANDO HENRIQUE DE OLIVEIRA BIOLCATI" userId="1ebd2b0e-787a-4053-b467-092a974674dd" providerId="ADAL" clId="{8C1E2B12-456F-4091-B1A6-C451CE2B1410}" dt="2023-11-17T19:27:54.081" v="176" actId="21"/>
          <ac:spMkLst>
            <pc:docMk/>
            <pc:sldMk cId="2172329113" sldId="318"/>
            <ac:spMk id="5" creationId="{00000000-0000-0000-0000-000000000000}"/>
          </ac:spMkLst>
        </pc:spChg>
      </pc:sldChg>
      <pc:sldChg chg="add del">
        <pc:chgData name="FERNANDO HENRIQUE DE OLIVEIRA BIOLCATI" userId="1ebd2b0e-787a-4053-b467-092a974674dd" providerId="ADAL" clId="{8C1E2B12-456F-4091-B1A6-C451CE2B1410}" dt="2023-11-17T20:25:47.919" v="8156" actId="2696"/>
        <pc:sldMkLst>
          <pc:docMk/>
          <pc:sldMk cId="1785651838" sldId="319"/>
        </pc:sldMkLst>
      </pc:sldChg>
      <pc:sldChg chg="add del">
        <pc:chgData name="FERNANDO HENRIQUE DE OLIVEIRA BIOLCATI" userId="1ebd2b0e-787a-4053-b467-092a974674dd" providerId="ADAL" clId="{8C1E2B12-456F-4091-B1A6-C451CE2B1410}" dt="2023-11-17T20:25:47.919" v="8156" actId="2696"/>
        <pc:sldMkLst>
          <pc:docMk/>
          <pc:sldMk cId="914783730" sldId="320"/>
        </pc:sldMkLst>
      </pc:sldChg>
      <pc:sldChg chg="add del">
        <pc:chgData name="FERNANDO HENRIQUE DE OLIVEIRA BIOLCATI" userId="1ebd2b0e-787a-4053-b467-092a974674dd" providerId="ADAL" clId="{8C1E2B12-456F-4091-B1A6-C451CE2B1410}" dt="2023-11-17T20:25:47.919" v="8156" actId="2696"/>
        <pc:sldMkLst>
          <pc:docMk/>
          <pc:sldMk cId="94708717" sldId="321"/>
        </pc:sldMkLst>
      </pc:sldChg>
      <pc:sldChg chg="add del">
        <pc:chgData name="FERNANDO HENRIQUE DE OLIVEIRA BIOLCATI" userId="1ebd2b0e-787a-4053-b467-092a974674dd" providerId="ADAL" clId="{8C1E2B12-456F-4091-B1A6-C451CE2B1410}" dt="2023-11-17T20:25:47.919" v="8156" actId="2696"/>
        <pc:sldMkLst>
          <pc:docMk/>
          <pc:sldMk cId="645393968" sldId="322"/>
        </pc:sldMkLst>
      </pc:sldChg>
      <pc:sldChg chg="add del">
        <pc:chgData name="FERNANDO HENRIQUE DE OLIVEIRA BIOLCATI" userId="1ebd2b0e-787a-4053-b467-092a974674dd" providerId="ADAL" clId="{8C1E2B12-456F-4091-B1A6-C451CE2B1410}" dt="2023-11-17T20:25:47.919" v="8156" actId="2696"/>
        <pc:sldMkLst>
          <pc:docMk/>
          <pc:sldMk cId="2436887894" sldId="323"/>
        </pc:sldMkLst>
      </pc:sldChg>
      <pc:sldChg chg="add del">
        <pc:chgData name="FERNANDO HENRIQUE DE OLIVEIRA BIOLCATI" userId="1ebd2b0e-787a-4053-b467-092a974674dd" providerId="ADAL" clId="{8C1E2B12-456F-4091-B1A6-C451CE2B1410}" dt="2023-11-17T20:25:47.919" v="8156" actId="2696"/>
        <pc:sldMkLst>
          <pc:docMk/>
          <pc:sldMk cId="2580599800" sldId="324"/>
        </pc:sldMkLst>
      </pc:sldChg>
      <pc:sldChg chg="add del">
        <pc:chgData name="FERNANDO HENRIQUE DE OLIVEIRA BIOLCATI" userId="1ebd2b0e-787a-4053-b467-092a974674dd" providerId="ADAL" clId="{8C1E2B12-456F-4091-B1A6-C451CE2B1410}" dt="2023-11-17T20:25:47.919" v="8156" actId="2696"/>
        <pc:sldMkLst>
          <pc:docMk/>
          <pc:sldMk cId="1749196101" sldId="325"/>
        </pc:sldMkLst>
      </pc:sldChg>
      <pc:sldChg chg="add del">
        <pc:chgData name="FERNANDO HENRIQUE DE OLIVEIRA BIOLCATI" userId="1ebd2b0e-787a-4053-b467-092a974674dd" providerId="ADAL" clId="{8C1E2B12-456F-4091-B1A6-C451CE2B1410}" dt="2023-11-17T20:25:47.919" v="8156" actId="2696"/>
        <pc:sldMkLst>
          <pc:docMk/>
          <pc:sldMk cId="835955521" sldId="326"/>
        </pc:sldMkLst>
      </pc:sldChg>
      <pc:sldChg chg="add del">
        <pc:chgData name="FERNANDO HENRIQUE DE OLIVEIRA BIOLCATI" userId="1ebd2b0e-787a-4053-b467-092a974674dd" providerId="ADAL" clId="{8C1E2B12-456F-4091-B1A6-C451CE2B1410}" dt="2023-11-17T20:25:47.919" v="8156" actId="2696"/>
        <pc:sldMkLst>
          <pc:docMk/>
          <pc:sldMk cId="437843955" sldId="327"/>
        </pc:sldMkLst>
      </pc:sldChg>
      <pc:sldChg chg="add del">
        <pc:chgData name="FERNANDO HENRIQUE DE OLIVEIRA BIOLCATI" userId="1ebd2b0e-787a-4053-b467-092a974674dd" providerId="ADAL" clId="{8C1E2B12-456F-4091-B1A6-C451CE2B1410}" dt="2023-11-17T20:25:47.919" v="8156" actId="2696"/>
        <pc:sldMkLst>
          <pc:docMk/>
          <pc:sldMk cId="3803824454" sldId="328"/>
        </pc:sldMkLst>
      </pc:sldChg>
      <pc:sldChg chg="addSp delSp modSp add mod">
        <pc:chgData name="FERNANDO HENRIQUE DE OLIVEIRA BIOLCATI" userId="1ebd2b0e-787a-4053-b467-092a974674dd" providerId="ADAL" clId="{8C1E2B12-456F-4091-B1A6-C451CE2B1410}" dt="2023-11-17T19:29:53.147" v="195" actId="1076"/>
        <pc:sldMkLst>
          <pc:docMk/>
          <pc:sldMk cId="307830234" sldId="329"/>
        </pc:sldMkLst>
        <pc:spChg chg="mod">
          <ac:chgData name="FERNANDO HENRIQUE DE OLIVEIRA BIOLCATI" userId="1ebd2b0e-787a-4053-b467-092a974674dd" providerId="ADAL" clId="{8C1E2B12-456F-4091-B1A6-C451CE2B1410}" dt="2023-11-17T19:29:46.942" v="194" actId="14100"/>
          <ac:spMkLst>
            <pc:docMk/>
            <pc:sldMk cId="307830234" sldId="329"/>
            <ac:spMk id="2" creationId="{00000000-0000-0000-0000-000000000000}"/>
          </ac:spMkLst>
        </pc:spChg>
        <pc:spChg chg="mod">
          <ac:chgData name="FERNANDO HENRIQUE DE OLIVEIRA BIOLCATI" userId="1ebd2b0e-787a-4053-b467-092a974674dd" providerId="ADAL" clId="{8C1E2B12-456F-4091-B1A6-C451CE2B1410}" dt="2023-11-17T19:29:29.968" v="188" actId="6549"/>
          <ac:spMkLst>
            <pc:docMk/>
            <pc:sldMk cId="307830234" sldId="329"/>
            <ac:spMk id="3" creationId="{E151A995-C2B2-839D-92A0-705605269361}"/>
          </ac:spMkLst>
        </pc:spChg>
        <pc:graphicFrameChg chg="add del mod">
          <ac:chgData name="FERNANDO HENRIQUE DE OLIVEIRA BIOLCATI" userId="1ebd2b0e-787a-4053-b467-092a974674dd" providerId="ADAL" clId="{8C1E2B12-456F-4091-B1A6-C451CE2B1410}" dt="2023-11-17T19:29:28.602" v="187"/>
          <ac:graphicFrameMkLst>
            <pc:docMk/>
            <pc:sldMk cId="307830234" sldId="329"/>
            <ac:graphicFrameMk id="4" creationId="{C904939A-C080-6D48-0A26-4B20D6B0C505}"/>
          </ac:graphicFrameMkLst>
        </pc:graphicFrameChg>
        <pc:graphicFrameChg chg="add mod">
          <ac:chgData name="FERNANDO HENRIQUE DE OLIVEIRA BIOLCATI" userId="1ebd2b0e-787a-4053-b467-092a974674dd" providerId="ADAL" clId="{8C1E2B12-456F-4091-B1A6-C451CE2B1410}" dt="2023-11-17T19:29:53.147" v="195" actId="1076"/>
          <ac:graphicFrameMkLst>
            <pc:docMk/>
            <pc:sldMk cId="307830234" sldId="329"/>
            <ac:graphicFrameMk id="5" creationId="{D61D8D4A-420C-B446-D862-4E159B52AB88}"/>
          </ac:graphicFrameMkLst>
        </pc:graphicFrameChg>
      </pc:sldChg>
      <pc:sldChg chg="modSp add mod">
        <pc:chgData name="FERNANDO HENRIQUE DE OLIVEIRA BIOLCATI" userId="1ebd2b0e-787a-4053-b467-092a974674dd" providerId="ADAL" clId="{8C1E2B12-456F-4091-B1A6-C451CE2B1410}" dt="2023-11-17T19:33:10.288" v="631" actId="20577"/>
        <pc:sldMkLst>
          <pc:docMk/>
          <pc:sldMk cId="3803953978" sldId="330"/>
        </pc:sldMkLst>
        <pc:spChg chg="mod">
          <ac:chgData name="FERNANDO HENRIQUE DE OLIVEIRA BIOLCATI" userId="1ebd2b0e-787a-4053-b467-092a974674dd" providerId="ADAL" clId="{8C1E2B12-456F-4091-B1A6-C451CE2B1410}" dt="2023-11-17T19:33:02.142" v="630" actId="255"/>
          <ac:spMkLst>
            <pc:docMk/>
            <pc:sldMk cId="3803953978" sldId="330"/>
            <ac:spMk id="2" creationId="{00000000-0000-0000-0000-000000000000}"/>
          </ac:spMkLst>
        </pc:spChg>
        <pc:spChg chg="mod">
          <ac:chgData name="FERNANDO HENRIQUE DE OLIVEIRA BIOLCATI" userId="1ebd2b0e-787a-4053-b467-092a974674dd" providerId="ADAL" clId="{8C1E2B12-456F-4091-B1A6-C451CE2B1410}" dt="2023-11-17T19:33:10.288" v="631" actId="20577"/>
          <ac:spMkLst>
            <pc:docMk/>
            <pc:sldMk cId="3803953978" sldId="330"/>
            <ac:spMk id="3" creationId="{E151A995-C2B2-839D-92A0-705605269361}"/>
          </ac:spMkLst>
        </pc:spChg>
      </pc:sldChg>
      <pc:sldChg chg="addSp modSp add del mod setBg modClrScheme chgLayout">
        <pc:chgData name="FERNANDO HENRIQUE DE OLIVEIRA BIOLCATI" userId="1ebd2b0e-787a-4053-b467-092a974674dd" providerId="ADAL" clId="{8C1E2B12-456F-4091-B1A6-C451CE2B1410}" dt="2023-11-17T19:42:29.687" v="1165" actId="2696"/>
        <pc:sldMkLst>
          <pc:docMk/>
          <pc:sldMk cId="743526841" sldId="331"/>
        </pc:sldMkLst>
        <pc:spChg chg="mod ord">
          <ac:chgData name="FERNANDO HENRIQUE DE OLIVEIRA BIOLCATI" userId="1ebd2b0e-787a-4053-b467-092a974674dd" providerId="ADAL" clId="{8C1E2B12-456F-4091-B1A6-C451CE2B1410}" dt="2023-11-17T19:42:10.630" v="1159" actId="27636"/>
          <ac:spMkLst>
            <pc:docMk/>
            <pc:sldMk cId="743526841" sldId="331"/>
            <ac:spMk id="2" creationId="{00000000-0000-0000-0000-000000000000}"/>
          </ac:spMkLst>
        </pc:spChg>
        <pc:spChg chg="mod ord">
          <ac:chgData name="FERNANDO HENRIQUE DE OLIVEIRA BIOLCATI" userId="1ebd2b0e-787a-4053-b467-092a974674dd" providerId="ADAL" clId="{8C1E2B12-456F-4091-B1A6-C451CE2B1410}" dt="2023-11-17T19:42:10.583" v="1158" actId="700"/>
          <ac:spMkLst>
            <pc:docMk/>
            <pc:sldMk cId="743526841" sldId="331"/>
            <ac:spMk id="3" creationId="{E151A995-C2B2-839D-92A0-705605269361}"/>
          </ac:spMkLst>
        </pc:spChg>
        <pc:spChg chg="add mod ord">
          <ac:chgData name="FERNANDO HENRIQUE DE OLIVEIRA BIOLCATI" userId="1ebd2b0e-787a-4053-b467-092a974674dd" providerId="ADAL" clId="{8C1E2B12-456F-4091-B1A6-C451CE2B1410}" dt="2023-11-17T19:42:10.583" v="1158" actId="700"/>
          <ac:spMkLst>
            <pc:docMk/>
            <pc:sldMk cId="743526841" sldId="331"/>
            <ac:spMk id="4" creationId="{8573E49D-D9D9-369B-EEFC-23B21508CDD3}"/>
          </ac:spMkLst>
        </pc:spChg>
        <pc:spChg chg="add mod ord">
          <ac:chgData name="FERNANDO HENRIQUE DE OLIVEIRA BIOLCATI" userId="1ebd2b0e-787a-4053-b467-092a974674dd" providerId="ADAL" clId="{8C1E2B12-456F-4091-B1A6-C451CE2B1410}" dt="2023-11-17T19:42:10.583" v="1158" actId="700"/>
          <ac:spMkLst>
            <pc:docMk/>
            <pc:sldMk cId="743526841" sldId="331"/>
            <ac:spMk id="5" creationId="{EE482935-F22D-50B5-BBE6-9478295CA5D3}"/>
          </ac:spMkLst>
        </pc:spChg>
        <pc:spChg chg="add mod ord">
          <ac:chgData name="FERNANDO HENRIQUE DE OLIVEIRA BIOLCATI" userId="1ebd2b0e-787a-4053-b467-092a974674dd" providerId="ADAL" clId="{8C1E2B12-456F-4091-B1A6-C451CE2B1410}" dt="2023-11-17T19:42:10.583" v="1158" actId="700"/>
          <ac:spMkLst>
            <pc:docMk/>
            <pc:sldMk cId="743526841" sldId="331"/>
            <ac:spMk id="6" creationId="{B9A9A4B7-227E-6019-202B-96E3D93B6EF8}"/>
          </ac:spMkLst>
        </pc:spChg>
      </pc:sldChg>
      <pc:sldChg chg="modSp add mod">
        <pc:chgData name="FERNANDO HENRIQUE DE OLIVEIRA BIOLCATI" userId="1ebd2b0e-787a-4053-b467-092a974674dd" providerId="ADAL" clId="{8C1E2B12-456F-4091-B1A6-C451CE2B1410}" dt="2023-11-17T19:36:04.748" v="986" actId="255"/>
        <pc:sldMkLst>
          <pc:docMk/>
          <pc:sldMk cId="4271376670" sldId="332"/>
        </pc:sldMkLst>
        <pc:spChg chg="mod">
          <ac:chgData name="FERNANDO HENRIQUE DE OLIVEIRA BIOLCATI" userId="1ebd2b0e-787a-4053-b467-092a974674dd" providerId="ADAL" clId="{8C1E2B12-456F-4091-B1A6-C451CE2B1410}" dt="2023-11-17T19:35:22.121" v="843" actId="20577"/>
          <ac:spMkLst>
            <pc:docMk/>
            <pc:sldMk cId="4271376670" sldId="332"/>
            <ac:spMk id="2" creationId="{00000000-0000-0000-0000-000000000000}"/>
          </ac:spMkLst>
        </pc:spChg>
        <pc:spChg chg="mod">
          <ac:chgData name="FERNANDO HENRIQUE DE OLIVEIRA BIOLCATI" userId="1ebd2b0e-787a-4053-b467-092a974674dd" providerId="ADAL" clId="{8C1E2B12-456F-4091-B1A6-C451CE2B1410}" dt="2023-11-17T19:36:04.748" v="986" actId="255"/>
          <ac:spMkLst>
            <pc:docMk/>
            <pc:sldMk cId="4271376670" sldId="332"/>
            <ac:spMk id="3" creationId="{E151A995-C2B2-839D-92A0-705605269361}"/>
          </ac:spMkLst>
        </pc:spChg>
      </pc:sldChg>
      <pc:sldChg chg="modSp add mod">
        <pc:chgData name="FERNANDO HENRIQUE DE OLIVEIRA BIOLCATI" userId="1ebd2b0e-787a-4053-b467-092a974674dd" providerId="ADAL" clId="{8C1E2B12-456F-4091-B1A6-C451CE2B1410}" dt="2023-11-17T19:44:23.816" v="1277" actId="6549"/>
        <pc:sldMkLst>
          <pc:docMk/>
          <pc:sldMk cId="1519189736" sldId="333"/>
        </pc:sldMkLst>
        <pc:spChg chg="mod">
          <ac:chgData name="FERNANDO HENRIQUE DE OLIVEIRA BIOLCATI" userId="1ebd2b0e-787a-4053-b467-092a974674dd" providerId="ADAL" clId="{8C1E2B12-456F-4091-B1A6-C451CE2B1410}" dt="2023-11-17T19:44:19.673" v="1276" actId="1076"/>
          <ac:spMkLst>
            <pc:docMk/>
            <pc:sldMk cId="1519189736" sldId="333"/>
            <ac:spMk id="2" creationId="{00000000-0000-0000-0000-000000000000}"/>
          </ac:spMkLst>
        </pc:spChg>
        <pc:spChg chg="mod">
          <ac:chgData name="FERNANDO HENRIQUE DE OLIVEIRA BIOLCATI" userId="1ebd2b0e-787a-4053-b467-092a974674dd" providerId="ADAL" clId="{8C1E2B12-456F-4091-B1A6-C451CE2B1410}" dt="2023-11-17T19:44:23.816" v="1277" actId="6549"/>
          <ac:spMkLst>
            <pc:docMk/>
            <pc:sldMk cId="1519189736" sldId="333"/>
            <ac:spMk id="3" creationId="{E151A995-C2B2-839D-92A0-705605269361}"/>
          </ac:spMkLst>
        </pc:spChg>
      </pc:sldChg>
      <pc:sldChg chg="addSp delSp modSp add del mod setBg modClrScheme chgLayout">
        <pc:chgData name="FERNANDO HENRIQUE DE OLIVEIRA BIOLCATI" userId="1ebd2b0e-787a-4053-b467-092a974674dd" providerId="ADAL" clId="{8C1E2B12-456F-4091-B1A6-C451CE2B1410}" dt="2023-11-17T19:41:37.229" v="1156" actId="2696"/>
        <pc:sldMkLst>
          <pc:docMk/>
          <pc:sldMk cId="3124169706" sldId="333"/>
        </pc:sldMkLst>
        <pc:spChg chg="mod ord">
          <ac:chgData name="FERNANDO HENRIQUE DE OLIVEIRA BIOLCATI" userId="1ebd2b0e-787a-4053-b467-092a974674dd" providerId="ADAL" clId="{8C1E2B12-456F-4091-B1A6-C451CE2B1410}" dt="2023-11-17T19:41:19.946" v="1154" actId="1076"/>
          <ac:spMkLst>
            <pc:docMk/>
            <pc:sldMk cId="3124169706" sldId="333"/>
            <ac:spMk id="2" creationId="{00000000-0000-0000-0000-000000000000}"/>
          </ac:spMkLst>
        </pc:spChg>
        <pc:spChg chg="add del mod ord">
          <ac:chgData name="FERNANDO HENRIQUE DE OLIVEIRA BIOLCATI" userId="1ebd2b0e-787a-4053-b467-092a974674dd" providerId="ADAL" clId="{8C1E2B12-456F-4091-B1A6-C451CE2B1410}" dt="2023-11-17T19:38:40.963" v="1128" actId="700"/>
          <ac:spMkLst>
            <pc:docMk/>
            <pc:sldMk cId="3124169706" sldId="333"/>
            <ac:spMk id="3" creationId="{E151A995-C2B2-839D-92A0-705605269361}"/>
          </ac:spMkLst>
        </pc:spChg>
        <pc:spChg chg="add mod ord">
          <ac:chgData name="FERNANDO HENRIQUE DE OLIVEIRA BIOLCATI" userId="1ebd2b0e-787a-4053-b467-092a974674dd" providerId="ADAL" clId="{8C1E2B12-456F-4091-B1A6-C451CE2B1410}" dt="2023-11-17T19:39:50.307" v="1144" actId="14100"/>
          <ac:spMkLst>
            <pc:docMk/>
            <pc:sldMk cId="3124169706" sldId="333"/>
            <ac:spMk id="5" creationId="{82265791-057E-E0EE-74E5-BC47BA9DF994}"/>
          </ac:spMkLst>
        </pc:spChg>
        <pc:spChg chg="add mod ord">
          <ac:chgData name="FERNANDO HENRIQUE DE OLIVEIRA BIOLCATI" userId="1ebd2b0e-787a-4053-b467-092a974674dd" providerId="ADAL" clId="{8C1E2B12-456F-4091-B1A6-C451CE2B1410}" dt="2023-11-17T19:41:31.100" v="1155" actId="1076"/>
          <ac:spMkLst>
            <pc:docMk/>
            <pc:sldMk cId="3124169706" sldId="333"/>
            <ac:spMk id="6" creationId="{56E9F0AC-E103-DB05-F22C-666B76104041}"/>
          </ac:spMkLst>
        </pc:spChg>
        <pc:spChg chg="add mod ord">
          <ac:chgData name="FERNANDO HENRIQUE DE OLIVEIRA BIOLCATI" userId="1ebd2b0e-787a-4053-b467-092a974674dd" providerId="ADAL" clId="{8C1E2B12-456F-4091-B1A6-C451CE2B1410}" dt="2023-11-17T19:41:07.956" v="1153" actId="14100"/>
          <ac:spMkLst>
            <pc:docMk/>
            <pc:sldMk cId="3124169706" sldId="333"/>
            <ac:spMk id="8" creationId="{380938B3-536D-2B02-E648-3FF3D85C2928}"/>
          </ac:spMkLst>
        </pc:spChg>
        <pc:spChg chg="add mod ord">
          <ac:chgData name="FERNANDO HENRIQUE DE OLIVEIRA BIOLCATI" userId="1ebd2b0e-787a-4053-b467-092a974674dd" providerId="ADAL" clId="{8C1E2B12-456F-4091-B1A6-C451CE2B1410}" dt="2023-11-17T19:39:17.657" v="1136" actId="1076"/>
          <ac:spMkLst>
            <pc:docMk/>
            <pc:sldMk cId="3124169706" sldId="333"/>
            <ac:spMk id="10" creationId="{3D281903-5981-488B-DFC1-E845BD03B4CE}"/>
          </ac:spMkLst>
        </pc:spChg>
        <pc:graphicFrameChg chg="add del mod ord modGraphic">
          <ac:chgData name="FERNANDO HENRIQUE DE OLIVEIRA BIOLCATI" userId="1ebd2b0e-787a-4053-b467-092a974674dd" providerId="ADAL" clId="{8C1E2B12-456F-4091-B1A6-C451CE2B1410}" dt="2023-11-17T19:37:41.659" v="1127" actId="3680"/>
          <ac:graphicFrameMkLst>
            <pc:docMk/>
            <pc:sldMk cId="3124169706" sldId="333"/>
            <ac:graphicFrameMk id="4" creationId="{F221F881-F805-D8FE-C110-65D8D00DF7DE}"/>
          </ac:graphicFrameMkLst>
        </pc:graphicFrameChg>
      </pc:sldChg>
      <pc:sldChg chg="new del">
        <pc:chgData name="FERNANDO HENRIQUE DE OLIVEIRA BIOLCATI" userId="1ebd2b0e-787a-4053-b467-092a974674dd" providerId="ADAL" clId="{8C1E2B12-456F-4091-B1A6-C451CE2B1410}" dt="2023-11-17T19:42:42.734" v="1167" actId="680"/>
        <pc:sldMkLst>
          <pc:docMk/>
          <pc:sldMk cId="3672583391" sldId="333"/>
        </pc:sldMkLst>
      </pc:sldChg>
      <pc:sldChg chg="modSp add del mod">
        <pc:chgData name="FERNANDO HENRIQUE DE OLIVEIRA BIOLCATI" userId="1ebd2b0e-787a-4053-b467-092a974674dd" providerId="ADAL" clId="{8C1E2B12-456F-4091-B1A6-C451CE2B1410}" dt="2023-11-17T20:25:47.919" v="8156" actId="2696"/>
        <pc:sldMkLst>
          <pc:docMk/>
          <pc:sldMk cId="1953917005" sldId="334"/>
        </pc:sldMkLst>
        <pc:spChg chg="mod">
          <ac:chgData name="FERNANDO HENRIQUE DE OLIVEIRA BIOLCATI" userId="1ebd2b0e-787a-4053-b467-092a974674dd" providerId="ADAL" clId="{8C1E2B12-456F-4091-B1A6-C451CE2B1410}" dt="2023-11-17T19:44:51.276" v="1307" actId="20577"/>
          <ac:spMkLst>
            <pc:docMk/>
            <pc:sldMk cId="1953917005" sldId="334"/>
            <ac:spMk id="2" creationId="{00000000-0000-0000-0000-000000000000}"/>
          </ac:spMkLst>
        </pc:spChg>
        <pc:spChg chg="mod">
          <ac:chgData name="FERNANDO HENRIQUE DE OLIVEIRA BIOLCATI" userId="1ebd2b0e-787a-4053-b467-092a974674dd" providerId="ADAL" clId="{8C1E2B12-456F-4091-B1A6-C451CE2B1410}" dt="2023-11-17T19:44:55.935" v="1308" actId="20577"/>
          <ac:spMkLst>
            <pc:docMk/>
            <pc:sldMk cId="1953917005" sldId="334"/>
            <ac:spMk id="3" creationId="{E151A995-C2B2-839D-92A0-705605269361}"/>
          </ac:spMkLst>
        </pc:spChg>
      </pc:sldChg>
      <pc:sldChg chg="modSp add mod ord">
        <pc:chgData name="FERNANDO HENRIQUE DE OLIVEIRA BIOLCATI" userId="1ebd2b0e-787a-4053-b467-092a974674dd" providerId="ADAL" clId="{8C1E2B12-456F-4091-B1A6-C451CE2B1410}" dt="2023-11-17T19:49:31.589" v="2112" actId="20577"/>
        <pc:sldMkLst>
          <pc:docMk/>
          <pc:sldMk cId="4054254564" sldId="335"/>
        </pc:sldMkLst>
        <pc:spChg chg="mod">
          <ac:chgData name="FERNANDO HENRIQUE DE OLIVEIRA BIOLCATI" userId="1ebd2b0e-787a-4053-b467-092a974674dd" providerId="ADAL" clId="{8C1E2B12-456F-4091-B1A6-C451CE2B1410}" dt="2023-11-17T19:45:15.059" v="1352" actId="20577"/>
          <ac:spMkLst>
            <pc:docMk/>
            <pc:sldMk cId="4054254564" sldId="335"/>
            <ac:spMk id="2" creationId="{00000000-0000-0000-0000-000000000000}"/>
          </ac:spMkLst>
        </pc:spChg>
        <pc:spChg chg="mod">
          <ac:chgData name="FERNANDO HENRIQUE DE OLIVEIRA BIOLCATI" userId="1ebd2b0e-787a-4053-b467-092a974674dd" providerId="ADAL" clId="{8C1E2B12-456F-4091-B1A6-C451CE2B1410}" dt="2023-11-17T19:49:31.589" v="2112" actId="20577"/>
          <ac:spMkLst>
            <pc:docMk/>
            <pc:sldMk cId="4054254564" sldId="335"/>
            <ac:spMk id="3" creationId="{E151A995-C2B2-839D-92A0-705605269361}"/>
          </ac:spMkLst>
        </pc:spChg>
      </pc:sldChg>
      <pc:sldChg chg="modSp add mod">
        <pc:chgData name="FERNANDO HENRIQUE DE OLIVEIRA BIOLCATI" userId="1ebd2b0e-787a-4053-b467-092a974674dd" providerId="ADAL" clId="{8C1E2B12-456F-4091-B1A6-C451CE2B1410}" dt="2023-11-17T19:53:33.891" v="2849" actId="27636"/>
        <pc:sldMkLst>
          <pc:docMk/>
          <pc:sldMk cId="1296153899" sldId="336"/>
        </pc:sldMkLst>
        <pc:spChg chg="mod">
          <ac:chgData name="FERNANDO HENRIQUE DE OLIVEIRA BIOLCATI" userId="1ebd2b0e-787a-4053-b467-092a974674dd" providerId="ADAL" clId="{8C1E2B12-456F-4091-B1A6-C451CE2B1410}" dt="2023-11-17T19:50:04.286" v="2141" actId="20577"/>
          <ac:spMkLst>
            <pc:docMk/>
            <pc:sldMk cId="1296153899" sldId="336"/>
            <ac:spMk id="2" creationId="{00000000-0000-0000-0000-000000000000}"/>
          </ac:spMkLst>
        </pc:spChg>
        <pc:spChg chg="mod">
          <ac:chgData name="FERNANDO HENRIQUE DE OLIVEIRA BIOLCATI" userId="1ebd2b0e-787a-4053-b467-092a974674dd" providerId="ADAL" clId="{8C1E2B12-456F-4091-B1A6-C451CE2B1410}" dt="2023-11-17T19:53:33.891" v="2849" actId="27636"/>
          <ac:spMkLst>
            <pc:docMk/>
            <pc:sldMk cId="1296153899" sldId="336"/>
            <ac:spMk id="3" creationId="{E151A995-C2B2-839D-92A0-705605269361}"/>
          </ac:spMkLst>
        </pc:spChg>
      </pc:sldChg>
      <pc:sldChg chg="add">
        <pc:chgData name="FERNANDO HENRIQUE DE OLIVEIRA BIOLCATI" userId="1ebd2b0e-787a-4053-b467-092a974674dd" providerId="ADAL" clId="{8C1E2B12-456F-4091-B1A6-C451CE2B1410}" dt="2023-11-17T19:53:45.935" v="2850" actId="2890"/>
        <pc:sldMkLst>
          <pc:docMk/>
          <pc:sldMk cId="4203884151" sldId="337"/>
        </pc:sldMkLst>
      </pc:sldChg>
      <pc:sldChg chg="modSp add mod">
        <pc:chgData name="FERNANDO HENRIQUE DE OLIVEIRA BIOLCATI" userId="1ebd2b0e-787a-4053-b467-092a974674dd" providerId="ADAL" clId="{8C1E2B12-456F-4091-B1A6-C451CE2B1410}" dt="2023-11-17T19:58:24.253" v="3787" actId="20577"/>
        <pc:sldMkLst>
          <pc:docMk/>
          <pc:sldMk cId="2685821808" sldId="338"/>
        </pc:sldMkLst>
        <pc:spChg chg="mod">
          <ac:chgData name="FERNANDO HENRIQUE DE OLIVEIRA BIOLCATI" userId="1ebd2b0e-787a-4053-b467-092a974674dd" providerId="ADAL" clId="{8C1E2B12-456F-4091-B1A6-C451CE2B1410}" dt="2023-11-17T19:55:02.530" v="3002" actId="20577"/>
          <ac:spMkLst>
            <pc:docMk/>
            <pc:sldMk cId="2685821808" sldId="338"/>
            <ac:spMk id="2" creationId="{00000000-0000-0000-0000-000000000000}"/>
          </ac:spMkLst>
        </pc:spChg>
        <pc:spChg chg="mod">
          <ac:chgData name="FERNANDO HENRIQUE DE OLIVEIRA BIOLCATI" userId="1ebd2b0e-787a-4053-b467-092a974674dd" providerId="ADAL" clId="{8C1E2B12-456F-4091-B1A6-C451CE2B1410}" dt="2023-11-17T19:58:24.253" v="3787" actId="20577"/>
          <ac:spMkLst>
            <pc:docMk/>
            <pc:sldMk cId="2685821808" sldId="338"/>
            <ac:spMk id="3" creationId="{E151A995-C2B2-839D-92A0-705605269361}"/>
          </ac:spMkLst>
        </pc:spChg>
      </pc:sldChg>
      <pc:sldChg chg="modSp add mod">
        <pc:chgData name="FERNANDO HENRIQUE DE OLIVEIRA BIOLCATI" userId="1ebd2b0e-787a-4053-b467-092a974674dd" providerId="ADAL" clId="{8C1E2B12-456F-4091-B1A6-C451CE2B1410}" dt="2023-11-17T20:01:42.897" v="4375" actId="27636"/>
        <pc:sldMkLst>
          <pc:docMk/>
          <pc:sldMk cId="565693729" sldId="339"/>
        </pc:sldMkLst>
        <pc:spChg chg="mod">
          <ac:chgData name="FERNANDO HENRIQUE DE OLIVEIRA BIOLCATI" userId="1ebd2b0e-787a-4053-b467-092a974674dd" providerId="ADAL" clId="{8C1E2B12-456F-4091-B1A6-C451CE2B1410}" dt="2023-11-17T19:59:32.036" v="3953" actId="20577"/>
          <ac:spMkLst>
            <pc:docMk/>
            <pc:sldMk cId="565693729" sldId="339"/>
            <ac:spMk id="2" creationId="{00000000-0000-0000-0000-000000000000}"/>
          </ac:spMkLst>
        </pc:spChg>
        <pc:spChg chg="mod">
          <ac:chgData name="FERNANDO HENRIQUE DE OLIVEIRA BIOLCATI" userId="1ebd2b0e-787a-4053-b467-092a974674dd" providerId="ADAL" clId="{8C1E2B12-456F-4091-B1A6-C451CE2B1410}" dt="2023-11-17T20:01:42.897" v="4375" actId="27636"/>
          <ac:spMkLst>
            <pc:docMk/>
            <pc:sldMk cId="565693729" sldId="339"/>
            <ac:spMk id="3" creationId="{E151A995-C2B2-839D-92A0-705605269361}"/>
          </ac:spMkLst>
        </pc:spChg>
      </pc:sldChg>
      <pc:sldChg chg="modSp add mod">
        <pc:chgData name="FERNANDO HENRIQUE DE OLIVEIRA BIOLCATI" userId="1ebd2b0e-787a-4053-b467-092a974674dd" providerId="ADAL" clId="{8C1E2B12-456F-4091-B1A6-C451CE2B1410}" dt="2023-11-17T20:02:36.630" v="4434"/>
        <pc:sldMkLst>
          <pc:docMk/>
          <pc:sldMk cId="2732231446" sldId="340"/>
        </pc:sldMkLst>
        <pc:spChg chg="mod">
          <ac:chgData name="FERNANDO HENRIQUE DE OLIVEIRA BIOLCATI" userId="1ebd2b0e-787a-4053-b467-092a974674dd" providerId="ADAL" clId="{8C1E2B12-456F-4091-B1A6-C451CE2B1410}" dt="2023-11-17T20:02:33.430" v="4433" actId="20577"/>
          <ac:spMkLst>
            <pc:docMk/>
            <pc:sldMk cId="2732231446" sldId="340"/>
            <ac:spMk id="2" creationId="{00000000-0000-0000-0000-000000000000}"/>
          </ac:spMkLst>
        </pc:spChg>
        <pc:spChg chg="mod">
          <ac:chgData name="FERNANDO HENRIQUE DE OLIVEIRA BIOLCATI" userId="1ebd2b0e-787a-4053-b467-092a974674dd" providerId="ADAL" clId="{8C1E2B12-456F-4091-B1A6-C451CE2B1410}" dt="2023-11-17T20:02:36.630" v="4434"/>
          <ac:spMkLst>
            <pc:docMk/>
            <pc:sldMk cId="2732231446" sldId="340"/>
            <ac:spMk id="3" creationId="{E151A995-C2B2-839D-92A0-705605269361}"/>
          </ac:spMkLst>
        </pc:spChg>
      </pc:sldChg>
      <pc:sldChg chg="modSp add mod">
        <pc:chgData name="FERNANDO HENRIQUE DE OLIVEIRA BIOLCATI" userId="1ebd2b0e-787a-4053-b467-092a974674dd" providerId="ADAL" clId="{8C1E2B12-456F-4091-B1A6-C451CE2B1410}" dt="2023-11-17T20:03:14.738" v="4441" actId="27636"/>
        <pc:sldMkLst>
          <pc:docMk/>
          <pc:sldMk cId="723896460" sldId="341"/>
        </pc:sldMkLst>
        <pc:spChg chg="mod">
          <ac:chgData name="FERNANDO HENRIQUE DE OLIVEIRA BIOLCATI" userId="1ebd2b0e-787a-4053-b467-092a974674dd" providerId="ADAL" clId="{8C1E2B12-456F-4091-B1A6-C451CE2B1410}" dt="2023-11-17T20:03:14.738" v="4441" actId="27636"/>
          <ac:spMkLst>
            <pc:docMk/>
            <pc:sldMk cId="723896460" sldId="341"/>
            <ac:spMk id="3" creationId="{E151A995-C2B2-839D-92A0-705605269361}"/>
          </ac:spMkLst>
        </pc:spChg>
      </pc:sldChg>
      <pc:sldChg chg="new del">
        <pc:chgData name="FERNANDO HENRIQUE DE OLIVEIRA BIOLCATI" userId="1ebd2b0e-787a-4053-b467-092a974674dd" providerId="ADAL" clId="{8C1E2B12-456F-4091-B1A6-C451CE2B1410}" dt="2023-11-17T20:03:26.593" v="4443" actId="2696"/>
        <pc:sldMkLst>
          <pc:docMk/>
          <pc:sldMk cId="510748384" sldId="342"/>
        </pc:sldMkLst>
      </pc:sldChg>
      <pc:sldChg chg="modSp add mod">
        <pc:chgData name="FERNANDO HENRIQUE DE OLIVEIRA BIOLCATI" userId="1ebd2b0e-787a-4053-b467-092a974674dd" providerId="ADAL" clId="{8C1E2B12-456F-4091-B1A6-C451CE2B1410}" dt="2023-11-17T20:08:55.050" v="5252" actId="313"/>
        <pc:sldMkLst>
          <pc:docMk/>
          <pc:sldMk cId="1575084185" sldId="342"/>
        </pc:sldMkLst>
        <pc:spChg chg="mod">
          <ac:chgData name="FERNANDO HENRIQUE DE OLIVEIRA BIOLCATI" userId="1ebd2b0e-787a-4053-b467-092a974674dd" providerId="ADAL" clId="{8C1E2B12-456F-4091-B1A6-C451CE2B1410}" dt="2023-11-17T20:05:08.633" v="4682" actId="20577"/>
          <ac:spMkLst>
            <pc:docMk/>
            <pc:sldMk cId="1575084185" sldId="342"/>
            <ac:spMk id="2" creationId="{00000000-0000-0000-0000-000000000000}"/>
          </ac:spMkLst>
        </pc:spChg>
        <pc:spChg chg="mod">
          <ac:chgData name="FERNANDO HENRIQUE DE OLIVEIRA BIOLCATI" userId="1ebd2b0e-787a-4053-b467-092a974674dd" providerId="ADAL" clId="{8C1E2B12-456F-4091-B1A6-C451CE2B1410}" dt="2023-11-17T20:08:55.050" v="5252" actId="313"/>
          <ac:spMkLst>
            <pc:docMk/>
            <pc:sldMk cId="1575084185" sldId="342"/>
            <ac:spMk id="3" creationId="{E151A995-C2B2-839D-92A0-705605269361}"/>
          </ac:spMkLst>
        </pc:spChg>
      </pc:sldChg>
      <pc:sldChg chg="modSp add mod">
        <pc:chgData name="FERNANDO HENRIQUE DE OLIVEIRA BIOLCATI" userId="1ebd2b0e-787a-4053-b467-092a974674dd" providerId="ADAL" clId="{8C1E2B12-456F-4091-B1A6-C451CE2B1410}" dt="2023-11-17T20:42:21.796" v="8386" actId="27636"/>
        <pc:sldMkLst>
          <pc:docMk/>
          <pc:sldMk cId="3103246602" sldId="343"/>
        </pc:sldMkLst>
        <pc:spChg chg="mod">
          <ac:chgData name="FERNANDO HENRIQUE DE OLIVEIRA BIOLCATI" userId="1ebd2b0e-787a-4053-b467-092a974674dd" providerId="ADAL" clId="{8C1E2B12-456F-4091-B1A6-C451CE2B1410}" dt="2023-11-17T20:09:54.050" v="5424" actId="255"/>
          <ac:spMkLst>
            <pc:docMk/>
            <pc:sldMk cId="3103246602" sldId="343"/>
            <ac:spMk id="2" creationId="{00000000-0000-0000-0000-000000000000}"/>
          </ac:spMkLst>
        </pc:spChg>
        <pc:spChg chg="mod">
          <ac:chgData name="FERNANDO HENRIQUE DE OLIVEIRA BIOLCATI" userId="1ebd2b0e-787a-4053-b467-092a974674dd" providerId="ADAL" clId="{8C1E2B12-456F-4091-B1A6-C451CE2B1410}" dt="2023-11-17T20:42:21.796" v="8386" actId="27636"/>
          <ac:spMkLst>
            <pc:docMk/>
            <pc:sldMk cId="3103246602" sldId="343"/>
            <ac:spMk id="3" creationId="{E151A995-C2B2-839D-92A0-705605269361}"/>
          </ac:spMkLst>
        </pc:spChg>
      </pc:sldChg>
      <pc:sldChg chg="modSp add mod">
        <pc:chgData name="FERNANDO HENRIQUE DE OLIVEIRA BIOLCATI" userId="1ebd2b0e-787a-4053-b467-092a974674dd" providerId="ADAL" clId="{8C1E2B12-456F-4091-B1A6-C451CE2B1410}" dt="2023-11-17T20:42:29.639" v="8391" actId="27636"/>
        <pc:sldMkLst>
          <pc:docMk/>
          <pc:sldMk cId="3759677259" sldId="344"/>
        </pc:sldMkLst>
        <pc:spChg chg="mod">
          <ac:chgData name="FERNANDO HENRIQUE DE OLIVEIRA BIOLCATI" userId="1ebd2b0e-787a-4053-b467-092a974674dd" providerId="ADAL" clId="{8C1E2B12-456F-4091-B1A6-C451CE2B1410}" dt="2023-11-17T20:42:29.639" v="8391" actId="27636"/>
          <ac:spMkLst>
            <pc:docMk/>
            <pc:sldMk cId="3759677259" sldId="344"/>
            <ac:spMk id="3" creationId="{E151A995-C2B2-839D-92A0-705605269361}"/>
          </ac:spMkLst>
        </pc:spChg>
      </pc:sldChg>
      <pc:sldChg chg="modSp add mod">
        <pc:chgData name="FERNANDO HENRIQUE DE OLIVEIRA BIOLCATI" userId="1ebd2b0e-787a-4053-b467-092a974674dd" providerId="ADAL" clId="{8C1E2B12-456F-4091-B1A6-C451CE2B1410}" dt="2023-11-17T20:25:34.902" v="8155" actId="20577"/>
        <pc:sldMkLst>
          <pc:docMk/>
          <pc:sldMk cId="1116457204" sldId="345"/>
        </pc:sldMkLst>
        <pc:spChg chg="mod">
          <ac:chgData name="FERNANDO HENRIQUE DE OLIVEIRA BIOLCATI" userId="1ebd2b0e-787a-4053-b467-092a974674dd" providerId="ADAL" clId="{8C1E2B12-456F-4091-B1A6-C451CE2B1410}" dt="2023-11-17T20:21:19.170" v="7237" actId="20577"/>
          <ac:spMkLst>
            <pc:docMk/>
            <pc:sldMk cId="1116457204" sldId="345"/>
            <ac:spMk id="2" creationId="{00000000-0000-0000-0000-000000000000}"/>
          </ac:spMkLst>
        </pc:spChg>
        <pc:spChg chg="mod">
          <ac:chgData name="FERNANDO HENRIQUE DE OLIVEIRA BIOLCATI" userId="1ebd2b0e-787a-4053-b467-092a974674dd" providerId="ADAL" clId="{8C1E2B12-456F-4091-B1A6-C451CE2B1410}" dt="2023-11-17T20:25:34.902" v="8155" actId="20577"/>
          <ac:spMkLst>
            <pc:docMk/>
            <pc:sldMk cId="1116457204" sldId="345"/>
            <ac:spMk id="3" creationId="{E151A995-C2B2-839D-92A0-7056052693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73FF9-6BDC-4697-BCC5-8DD820B9F24E}"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pt-BR"/>
        </a:p>
      </dgm:t>
    </dgm:pt>
    <dgm:pt modelId="{CE0212B5-3AD4-4C0E-A3CA-11CA96F44305}">
      <dgm:prSet phldrT="[Texto]"/>
      <dgm:spPr/>
      <dgm:t>
        <a:bodyPr/>
        <a:lstStyle/>
        <a:p>
          <a:r>
            <a:rPr lang="pt-BR" dirty="0"/>
            <a:t>quantidade</a:t>
          </a:r>
        </a:p>
        <a:p>
          <a:r>
            <a:rPr lang="pt-BR" dirty="0"/>
            <a:t>velocidade</a:t>
          </a:r>
        </a:p>
      </dgm:t>
    </dgm:pt>
    <dgm:pt modelId="{50C55D83-50BE-44F1-B8C9-166386CC86CE}" type="parTrans" cxnId="{0245A183-F2B2-4E57-9A0A-758A148EBF9F}">
      <dgm:prSet/>
      <dgm:spPr/>
      <dgm:t>
        <a:bodyPr/>
        <a:lstStyle/>
        <a:p>
          <a:endParaRPr lang="pt-BR"/>
        </a:p>
      </dgm:t>
    </dgm:pt>
    <dgm:pt modelId="{D1B730F6-55ED-442E-B2A4-5F60F126067A}" type="sibTrans" cxnId="{0245A183-F2B2-4E57-9A0A-758A148EBF9F}">
      <dgm:prSet/>
      <dgm:spPr/>
      <dgm:t>
        <a:bodyPr/>
        <a:lstStyle/>
        <a:p>
          <a:endParaRPr lang="pt-BR"/>
        </a:p>
      </dgm:t>
    </dgm:pt>
    <dgm:pt modelId="{E82461E0-2C0F-4EA5-94DC-B830BB2DCB29}">
      <dgm:prSet phldrT="[Texto]"/>
      <dgm:spPr/>
      <dgm:t>
        <a:bodyPr/>
        <a:lstStyle/>
        <a:p>
          <a:r>
            <a:rPr lang="pt-BR" dirty="0"/>
            <a:t>qualidade</a:t>
          </a:r>
        </a:p>
        <a:p>
          <a:r>
            <a:rPr lang="pt-BR" dirty="0"/>
            <a:t>confiabilidade</a:t>
          </a:r>
        </a:p>
      </dgm:t>
    </dgm:pt>
    <dgm:pt modelId="{B2A7222B-1B97-4B51-99F6-B40869B87AC2}" type="parTrans" cxnId="{1F931972-DD0E-4989-90E3-9AD472B12FC0}">
      <dgm:prSet/>
      <dgm:spPr/>
      <dgm:t>
        <a:bodyPr/>
        <a:lstStyle/>
        <a:p>
          <a:endParaRPr lang="pt-BR"/>
        </a:p>
      </dgm:t>
    </dgm:pt>
    <dgm:pt modelId="{386B4DF7-6BDF-4089-B9BC-DA3441020E0E}" type="sibTrans" cxnId="{1F931972-DD0E-4989-90E3-9AD472B12FC0}">
      <dgm:prSet/>
      <dgm:spPr/>
      <dgm:t>
        <a:bodyPr/>
        <a:lstStyle/>
        <a:p>
          <a:endParaRPr lang="pt-BR"/>
        </a:p>
      </dgm:t>
    </dgm:pt>
    <dgm:pt modelId="{8A6D3701-DE0C-44FD-8A4E-A46C07B755D7}" type="pres">
      <dgm:prSet presAssocID="{EE673FF9-6BDC-4697-BCC5-8DD820B9F24E}" presName="compositeShape" presStyleCnt="0">
        <dgm:presLayoutVars>
          <dgm:chMax val="2"/>
          <dgm:dir/>
          <dgm:resizeHandles val="exact"/>
        </dgm:presLayoutVars>
      </dgm:prSet>
      <dgm:spPr/>
    </dgm:pt>
    <dgm:pt modelId="{05602F56-16C2-4D66-B9C2-AAEBF8AB876F}" type="pres">
      <dgm:prSet presAssocID="{CE0212B5-3AD4-4C0E-A3CA-11CA96F44305}" presName="upArrow" presStyleLbl="node1" presStyleIdx="0" presStyleCnt="2"/>
      <dgm:spPr/>
    </dgm:pt>
    <dgm:pt modelId="{AA22BE4B-406C-4D6B-92BB-8D8D60062D8B}" type="pres">
      <dgm:prSet presAssocID="{CE0212B5-3AD4-4C0E-A3CA-11CA96F44305}" presName="upArrowText" presStyleLbl="revTx" presStyleIdx="0" presStyleCnt="2">
        <dgm:presLayoutVars>
          <dgm:chMax val="0"/>
          <dgm:bulletEnabled val="1"/>
        </dgm:presLayoutVars>
      </dgm:prSet>
      <dgm:spPr/>
    </dgm:pt>
    <dgm:pt modelId="{355BB5B0-BCED-4CCB-A022-6CD52BA078C2}" type="pres">
      <dgm:prSet presAssocID="{E82461E0-2C0F-4EA5-94DC-B830BB2DCB29}" presName="downArrow" presStyleLbl="node1" presStyleIdx="1" presStyleCnt="2"/>
      <dgm:spPr/>
    </dgm:pt>
    <dgm:pt modelId="{82A2116E-BE27-4ED5-8130-F072208291DF}" type="pres">
      <dgm:prSet presAssocID="{E82461E0-2C0F-4EA5-94DC-B830BB2DCB29}" presName="downArrowText" presStyleLbl="revTx" presStyleIdx="1" presStyleCnt="2">
        <dgm:presLayoutVars>
          <dgm:chMax val="0"/>
          <dgm:bulletEnabled val="1"/>
        </dgm:presLayoutVars>
      </dgm:prSet>
      <dgm:spPr/>
    </dgm:pt>
  </dgm:ptLst>
  <dgm:cxnLst>
    <dgm:cxn modelId="{2FFED341-059B-44A1-925B-4C9C1613E404}" type="presOf" srcId="{EE673FF9-6BDC-4697-BCC5-8DD820B9F24E}" destId="{8A6D3701-DE0C-44FD-8A4E-A46C07B755D7}" srcOrd="0" destOrd="0" presId="urn:microsoft.com/office/officeart/2005/8/layout/arrow4"/>
    <dgm:cxn modelId="{1F931972-DD0E-4989-90E3-9AD472B12FC0}" srcId="{EE673FF9-6BDC-4697-BCC5-8DD820B9F24E}" destId="{E82461E0-2C0F-4EA5-94DC-B830BB2DCB29}" srcOrd="1" destOrd="0" parTransId="{B2A7222B-1B97-4B51-99F6-B40869B87AC2}" sibTransId="{386B4DF7-6BDF-4089-B9BC-DA3441020E0E}"/>
    <dgm:cxn modelId="{0245A183-F2B2-4E57-9A0A-758A148EBF9F}" srcId="{EE673FF9-6BDC-4697-BCC5-8DD820B9F24E}" destId="{CE0212B5-3AD4-4C0E-A3CA-11CA96F44305}" srcOrd="0" destOrd="0" parTransId="{50C55D83-50BE-44F1-B8C9-166386CC86CE}" sibTransId="{D1B730F6-55ED-442E-B2A4-5F60F126067A}"/>
    <dgm:cxn modelId="{A15EFCA1-DF1B-4284-AEE0-D86063DCF22D}" type="presOf" srcId="{CE0212B5-3AD4-4C0E-A3CA-11CA96F44305}" destId="{AA22BE4B-406C-4D6B-92BB-8D8D60062D8B}" srcOrd="0" destOrd="0" presId="urn:microsoft.com/office/officeart/2005/8/layout/arrow4"/>
    <dgm:cxn modelId="{B86A34B3-44B4-4EF0-8DCB-49B9E6FE3462}" type="presOf" srcId="{E82461E0-2C0F-4EA5-94DC-B830BB2DCB29}" destId="{82A2116E-BE27-4ED5-8130-F072208291DF}" srcOrd="0" destOrd="0" presId="urn:microsoft.com/office/officeart/2005/8/layout/arrow4"/>
    <dgm:cxn modelId="{928DEF71-3D9B-4FEB-B43D-0D3EBFD2D191}" type="presParOf" srcId="{8A6D3701-DE0C-44FD-8A4E-A46C07B755D7}" destId="{05602F56-16C2-4D66-B9C2-AAEBF8AB876F}" srcOrd="0" destOrd="0" presId="urn:microsoft.com/office/officeart/2005/8/layout/arrow4"/>
    <dgm:cxn modelId="{A7030C52-A5C6-4B4B-9016-57EA773E090F}" type="presParOf" srcId="{8A6D3701-DE0C-44FD-8A4E-A46C07B755D7}" destId="{AA22BE4B-406C-4D6B-92BB-8D8D60062D8B}" srcOrd="1" destOrd="0" presId="urn:microsoft.com/office/officeart/2005/8/layout/arrow4"/>
    <dgm:cxn modelId="{0ABD115B-C065-47E4-80F2-3E1B9D9D8504}" type="presParOf" srcId="{8A6D3701-DE0C-44FD-8A4E-A46C07B755D7}" destId="{355BB5B0-BCED-4CCB-A022-6CD52BA078C2}" srcOrd="2" destOrd="0" presId="urn:microsoft.com/office/officeart/2005/8/layout/arrow4"/>
    <dgm:cxn modelId="{095081AC-FBBC-4486-B6E6-F4C17BD92BFB}" type="presParOf" srcId="{8A6D3701-DE0C-44FD-8A4E-A46C07B755D7}" destId="{82A2116E-BE27-4ED5-8130-F072208291DF}"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02F56-16C2-4D66-B9C2-AAEBF8AB876F}">
      <dsp:nvSpPr>
        <dsp:cNvPr id="0" name=""/>
        <dsp:cNvSpPr/>
      </dsp:nvSpPr>
      <dsp:spPr>
        <a:xfrm>
          <a:off x="459126" y="0"/>
          <a:ext cx="2032158" cy="1524118"/>
        </a:xfrm>
        <a:prstGeom prst="up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2BE4B-406C-4D6B-92BB-8D8D60062D8B}">
      <dsp:nvSpPr>
        <dsp:cNvPr id="0" name=""/>
        <dsp:cNvSpPr/>
      </dsp:nvSpPr>
      <dsp:spPr>
        <a:xfrm>
          <a:off x="2552249" y="0"/>
          <a:ext cx="4608576" cy="152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0" rIns="270256" bIns="270256" numCol="1" spcCol="1270" anchor="ctr" anchorCtr="0">
          <a:noAutofit/>
        </a:bodyPr>
        <a:lstStyle/>
        <a:p>
          <a:pPr marL="0" lvl="0" indent="0" algn="l" defTabSz="1689100">
            <a:lnSpc>
              <a:spcPct val="90000"/>
            </a:lnSpc>
            <a:spcBef>
              <a:spcPct val="0"/>
            </a:spcBef>
            <a:spcAft>
              <a:spcPct val="35000"/>
            </a:spcAft>
            <a:buNone/>
          </a:pPr>
          <a:r>
            <a:rPr lang="pt-BR" sz="3800" kern="1200" dirty="0"/>
            <a:t>quantidade</a:t>
          </a:r>
        </a:p>
        <a:p>
          <a:pPr marL="0" lvl="0" indent="0" algn="l" defTabSz="1689100">
            <a:lnSpc>
              <a:spcPct val="90000"/>
            </a:lnSpc>
            <a:spcBef>
              <a:spcPct val="0"/>
            </a:spcBef>
            <a:spcAft>
              <a:spcPct val="35000"/>
            </a:spcAft>
            <a:buNone/>
          </a:pPr>
          <a:r>
            <a:rPr lang="pt-BR" sz="3800" kern="1200" dirty="0"/>
            <a:t>velocidade</a:t>
          </a:r>
        </a:p>
      </dsp:txBody>
      <dsp:txXfrm>
        <a:off x="2552249" y="0"/>
        <a:ext cx="4608576" cy="1524118"/>
      </dsp:txXfrm>
    </dsp:sp>
    <dsp:sp modelId="{355BB5B0-BCED-4CCB-A022-6CD52BA078C2}">
      <dsp:nvSpPr>
        <dsp:cNvPr id="0" name=""/>
        <dsp:cNvSpPr/>
      </dsp:nvSpPr>
      <dsp:spPr>
        <a:xfrm>
          <a:off x="1068774" y="1651128"/>
          <a:ext cx="2032158" cy="1524118"/>
        </a:xfrm>
        <a:prstGeom prst="down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2116E-BE27-4ED5-8130-F072208291DF}">
      <dsp:nvSpPr>
        <dsp:cNvPr id="0" name=""/>
        <dsp:cNvSpPr/>
      </dsp:nvSpPr>
      <dsp:spPr>
        <a:xfrm>
          <a:off x="3161897" y="1651128"/>
          <a:ext cx="4608576" cy="152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0" rIns="270256" bIns="270256" numCol="1" spcCol="1270" anchor="ctr" anchorCtr="0">
          <a:noAutofit/>
        </a:bodyPr>
        <a:lstStyle/>
        <a:p>
          <a:pPr marL="0" lvl="0" indent="0" algn="l" defTabSz="1689100">
            <a:lnSpc>
              <a:spcPct val="90000"/>
            </a:lnSpc>
            <a:spcBef>
              <a:spcPct val="0"/>
            </a:spcBef>
            <a:spcAft>
              <a:spcPct val="35000"/>
            </a:spcAft>
            <a:buNone/>
          </a:pPr>
          <a:r>
            <a:rPr lang="pt-BR" sz="3800" kern="1200" dirty="0"/>
            <a:t>qualidade</a:t>
          </a:r>
        </a:p>
        <a:p>
          <a:pPr marL="0" lvl="0" indent="0" algn="l" defTabSz="1689100">
            <a:lnSpc>
              <a:spcPct val="90000"/>
            </a:lnSpc>
            <a:spcBef>
              <a:spcPct val="0"/>
            </a:spcBef>
            <a:spcAft>
              <a:spcPct val="35000"/>
            </a:spcAft>
            <a:buNone/>
          </a:pPr>
          <a:r>
            <a:rPr lang="pt-BR" sz="3800" kern="1200" dirty="0"/>
            <a:t>confiabilidade</a:t>
          </a:r>
        </a:p>
      </dsp:txBody>
      <dsp:txXfrm>
        <a:off x="3161897" y="1651128"/>
        <a:ext cx="4608576" cy="1524118"/>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29C91E-B862-4FCC-873C-83A1B3351C76}" type="datetimeFigureOut">
              <a:rPr lang="pt-BR" smtClean="0"/>
              <a:t>20/11/2023</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BDBCA-BE2C-49F0-B575-2E3D1F501E8B}" type="slidenum">
              <a:rPr lang="pt-BR" smtClean="0"/>
              <a:t>‹nº›</a:t>
            </a:fld>
            <a:endParaRPr lang="pt-BR"/>
          </a:p>
        </p:txBody>
      </p:sp>
    </p:spTree>
    <p:extLst>
      <p:ext uri="{BB962C8B-B14F-4D97-AF65-F5344CB8AC3E}">
        <p14:creationId xmlns:p14="http://schemas.microsoft.com/office/powerpoint/2010/main" val="293345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E976A-BB78-4BDC-B1E7-E707760C8F26}" type="datetimeFigureOut">
              <a:rPr lang="pt-BR" smtClean="0"/>
              <a:t>20/11/2023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B679A-FF81-46A1-8729-0C811A906D38}" type="slidenum">
              <a:rPr lang="pt-BR" smtClean="0"/>
              <a:t>‹nº›</a:t>
            </a:fld>
            <a:endParaRPr lang="pt-BR"/>
          </a:p>
        </p:txBody>
      </p:sp>
    </p:spTree>
    <p:extLst>
      <p:ext uri="{BB962C8B-B14F-4D97-AF65-F5344CB8AC3E}">
        <p14:creationId xmlns:p14="http://schemas.microsoft.com/office/powerpoint/2010/main" val="42929518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Arredondar Retângulo em um Canto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t-BR"/>
              <a:t>Clique para editar o título mestre</a:t>
            </a:r>
            <a:endParaRPr kumimoji="0" lang="en-US"/>
          </a:p>
        </p:txBody>
      </p:sp>
      <p:sp>
        <p:nvSpPr>
          <p:cNvPr id="9" name="Subtítu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sp>
        <p:nvSpPr>
          <p:cNvPr id="10" name="Espaço Reservado para Data 9"/>
          <p:cNvSpPr>
            <a:spLocks noGrp="1"/>
          </p:cNvSpPr>
          <p:nvPr>
            <p:ph type="dt" sz="half" idx="10"/>
          </p:nvPr>
        </p:nvSpPr>
        <p:spPr>
          <a:xfrm>
            <a:off x="5562600" y="6509004"/>
            <a:ext cx="3002280" cy="274320"/>
          </a:xfrm>
        </p:spPr>
        <p:txBody>
          <a:bodyPr vert="horz" rtlCol="0"/>
          <a:lstStyle/>
          <a:p>
            <a:fld id="{70DA9340-B16F-4ECF-BA75-6C755686A564}" type="datetime1">
              <a:rPr lang="pt-BR" smtClean="0"/>
              <a:t>20/11/2023</a:t>
            </a:fld>
            <a:endParaRPr lang="pt-BR"/>
          </a:p>
        </p:txBody>
      </p:sp>
      <p:sp>
        <p:nvSpPr>
          <p:cNvPr id="11" name="Espaço Reservado para Número de Slid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2E0994D-61EB-4E52-A5FD-B24F703FFC52}" type="slidenum">
              <a:rPr lang="pt-BR" smtClean="0"/>
              <a:t>‹nº›</a:t>
            </a:fld>
            <a:endParaRPr lang="pt-BR"/>
          </a:p>
        </p:txBody>
      </p:sp>
      <p:sp>
        <p:nvSpPr>
          <p:cNvPr id="12" name="Espaço Reservado para Rodapé 11"/>
          <p:cNvSpPr>
            <a:spLocks noGrp="1"/>
          </p:cNvSpPr>
          <p:nvPr>
            <p:ph type="ftr" sz="quarter" idx="12"/>
          </p:nvPr>
        </p:nvSpPr>
        <p:spPr>
          <a:xfrm>
            <a:off x="1600200" y="6509004"/>
            <a:ext cx="3907464" cy="274320"/>
          </a:xfrm>
        </p:spPr>
        <p:txBody>
          <a:bodyPr vert="horz" rtlCol="0"/>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05FE8C5E-35EA-424F-91D8-90518E7C9361}" type="datetime1">
              <a:rPr lang="pt-BR" smtClean="0"/>
              <a:t>20/11/2023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E0994D-61EB-4E52-A5FD-B24F703FFC52}"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lvl1pPr algn="l">
              <a:defRPr/>
            </a:lvl1pPr>
            <a:extLs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5EE370CD-5263-47C9-9D6F-78239FF12083}" type="datetime1">
              <a:rPr lang="pt-BR" smtClean="0"/>
              <a:t>20/11/2023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E0994D-61EB-4E52-A5FD-B24F703FFC52}"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tângu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65C67E4-E3FB-4C7F-8F6B-9F064CCE6A86}" type="datetime1">
              <a:rPr lang="pt-BR" smtClean="0"/>
              <a:t>20/11/2023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E0994D-61EB-4E52-A5FD-B24F703FFC52}"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7" name="Retângu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t-BR"/>
              <a:t>Clique para editar o título mestre</a:t>
            </a:r>
            <a:endParaRPr kumimoji="0" lang="en-US"/>
          </a:p>
        </p:txBody>
      </p:sp>
      <p:sp>
        <p:nvSpPr>
          <p:cNvPr id="3" name="Espaço Reservado para Tex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 texto mestre</a:t>
            </a:r>
          </a:p>
        </p:txBody>
      </p:sp>
      <p:sp>
        <p:nvSpPr>
          <p:cNvPr id="8" name="Espaço Reservado para Data 7"/>
          <p:cNvSpPr>
            <a:spLocks noGrp="1"/>
          </p:cNvSpPr>
          <p:nvPr>
            <p:ph type="dt" sz="half" idx="10"/>
          </p:nvPr>
        </p:nvSpPr>
        <p:spPr>
          <a:xfrm>
            <a:off x="5562600" y="6513670"/>
            <a:ext cx="3002280" cy="274320"/>
          </a:xfrm>
        </p:spPr>
        <p:txBody>
          <a:bodyPr vert="horz" rtlCol="0"/>
          <a:lstStyle/>
          <a:p>
            <a:fld id="{D7F74E13-51E0-40A9-9361-6FDC36A399A8}" type="datetime1">
              <a:rPr lang="pt-BR" smtClean="0"/>
              <a:t>20/11/2023</a:t>
            </a:fld>
            <a:endParaRPr lang="pt-BR"/>
          </a:p>
        </p:txBody>
      </p:sp>
      <p:sp>
        <p:nvSpPr>
          <p:cNvPr id="9" name="Espaço Reservado para Número de Slid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2E0994D-61EB-4E52-A5FD-B24F703FFC52}" type="slidenum">
              <a:rPr lang="pt-BR" smtClean="0"/>
              <a:t>‹nº›</a:t>
            </a:fld>
            <a:endParaRPr lang="pt-BR"/>
          </a:p>
        </p:txBody>
      </p:sp>
      <p:sp>
        <p:nvSpPr>
          <p:cNvPr id="10" name="Espaço Reservado para Rodapé 9"/>
          <p:cNvSpPr>
            <a:spLocks noGrp="1"/>
          </p:cNvSpPr>
          <p:nvPr>
            <p:ph type="ftr" sz="quarter" idx="12"/>
          </p:nvPr>
        </p:nvSpPr>
        <p:spPr>
          <a:xfrm>
            <a:off x="1600200" y="6513670"/>
            <a:ext cx="3907464" cy="274320"/>
          </a:xfrm>
        </p:spPr>
        <p:txBody>
          <a:bodyPr vert="horz" rtlCol="0"/>
          <a:lstStyle/>
          <a:p>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C3622C3-D85C-488A-B35F-7FD2A7A863AD}" type="datetime1">
              <a:rPr lang="pt-BR" smtClean="0"/>
              <a:t>20/11/2023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641080" y="6514568"/>
            <a:ext cx="464288" cy="274320"/>
          </a:xfrm>
        </p:spPr>
        <p:txBody>
          <a:bodyPr/>
          <a:lstStyle/>
          <a:p>
            <a:fld id="{52E0994D-61EB-4E52-A5FD-B24F703FFC52}" type="slidenum">
              <a:rPr lang="pt-BR" smtClean="0"/>
              <a:t>‹nº›</a:t>
            </a:fld>
            <a:endParaRPr lang="pt-BR"/>
          </a:p>
        </p:txBody>
      </p:sp>
      <p:sp>
        <p:nvSpPr>
          <p:cNvPr id="10" name="Retângu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Retângu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tângu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ítulo 1"/>
          <p:cNvSpPr>
            <a:spLocks noGrp="1"/>
          </p:cNvSpPr>
          <p:nvPr>
            <p:ph type="title"/>
          </p:nvPr>
        </p:nvSpPr>
        <p:spPr>
          <a:xfrm>
            <a:off x="457200" y="251948"/>
            <a:ext cx="8229600" cy="1143000"/>
          </a:xfrm>
        </p:spPr>
        <p:txBody>
          <a:bodyPr anchor="b"/>
          <a:lstStyle>
            <a:lvl1pPr>
              <a:defRPr/>
            </a:lvl1pPr>
            <a:extLst/>
          </a:lstStyle>
          <a:p>
            <a:r>
              <a:rPr kumimoji="0" lang="pt-BR"/>
              <a:t>Clique para editar o título mestre</a:t>
            </a:r>
            <a:endParaRPr kumimoji="0" lang="en-US"/>
          </a:p>
        </p:txBody>
      </p:sp>
      <p:sp>
        <p:nvSpPr>
          <p:cNvPr id="3" name="Espaço Reservado para Tex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 texto mestre</a:t>
            </a:r>
          </a:p>
        </p:txBody>
      </p:sp>
      <p:sp>
        <p:nvSpPr>
          <p:cNvPr id="5" name="Espaço Reservado para Conteúd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805D35E5-AFE9-4DEF-8889-ECCFA40A8010}" type="datetime1">
              <a:rPr lang="pt-BR" smtClean="0"/>
              <a:t>20/11/2023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a:xfrm>
            <a:off x="8641080" y="6514568"/>
            <a:ext cx="464288" cy="274320"/>
          </a:xfrm>
        </p:spPr>
        <p:txBody>
          <a:bodyPr/>
          <a:lstStyle/>
          <a:p>
            <a:fld id="{52E0994D-61EB-4E52-A5FD-B24F703FFC52}"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3218"/>
            <a:ext cx="8229600" cy="1143000"/>
          </a:xfrm>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fld id="{92526E08-CD0F-47EE-8719-CE022A458BB1}" type="datetime1">
              <a:rPr lang="pt-BR" smtClean="0"/>
              <a:t>20/11/2023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2E0994D-61EB-4E52-A5FD-B24F703FFC52}" type="slidenum">
              <a:rPr lang="pt-BR" smtClean="0"/>
              <a:t>‹nº›</a:t>
            </a:fld>
            <a:endParaRPr lang="pt-BR"/>
          </a:p>
        </p:txBody>
      </p:sp>
      <p:sp>
        <p:nvSpPr>
          <p:cNvPr id="7" name="Retângu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7751D32-8BF8-4C2B-95F9-60AD212C43F4}" type="datetime1">
              <a:rPr lang="pt-BR" smtClean="0"/>
              <a:t>20/11/2023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2E0994D-61EB-4E52-A5FD-B24F703FFC52}"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8" name="Retângu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4963136" y="304800"/>
            <a:ext cx="3931920" cy="762000"/>
          </a:xfrm>
        </p:spPr>
        <p:txBody>
          <a:bodyPr anchor="b"/>
          <a:lstStyle>
            <a:lvl1pPr marL="0" algn="r">
              <a:buNone/>
              <a:defRPr sz="2000" b="1"/>
            </a:lvl1pPr>
            <a:extLst/>
          </a:lstStyle>
          <a:p>
            <a:r>
              <a:rPr kumimoji="0" lang="pt-BR"/>
              <a:t>Clique para editar o título mestre</a:t>
            </a:r>
            <a:endParaRPr kumimoji="0" lang="en-US"/>
          </a:p>
        </p:txBody>
      </p:sp>
      <p:sp>
        <p:nvSpPr>
          <p:cNvPr id="3" name="Espaço Reservado para Tex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 texto mestre</a:t>
            </a:r>
          </a:p>
        </p:txBody>
      </p:sp>
      <p:sp>
        <p:nvSpPr>
          <p:cNvPr id="4" name="Espaço Reservado para Conteúd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9" name="Espaço Reservado para Data 8"/>
          <p:cNvSpPr>
            <a:spLocks noGrp="1"/>
          </p:cNvSpPr>
          <p:nvPr>
            <p:ph type="dt" sz="half" idx="10"/>
          </p:nvPr>
        </p:nvSpPr>
        <p:spPr>
          <a:xfrm>
            <a:off x="5562600" y="6513670"/>
            <a:ext cx="3002280" cy="274320"/>
          </a:xfrm>
        </p:spPr>
        <p:txBody>
          <a:bodyPr vert="horz" rtlCol="0"/>
          <a:lstStyle/>
          <a:p>
            <a:fld id="{C4C2F3EF-2114-4052-90E3-B0A0551160F1}" type="datetime1">
              <a:rPr lang="pt-BR" smtClean="0"/>
              <a:t>20/11/2023</a:t>
            </a:fld>
            <a:endParaRPr lang="pt-BR"/>
          </a:p>
        </p:txBody>
      </p:sp>
      <p:sp>
        <p:nvSpPr>
          <p:cNvPr id="10" name="Espaço Reservado para Número de Slid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2E0994D-61EB-4E52-A5FD-B24F703FFC52}" type="slidenum">
              <a:rPr lang="pt-BR" smtClean="0"/>
              <a:t>‹nº›</a:t>
            </a:fld>
            <a:endParaRPr lang="pt-BR"/>
          </a:p>
        </p:txBody>
      </p:sp>
      <p:sp>
        <p:nvSpPr>
          <p:cNvPr id="11" name="Espaço Reservado para Rodapé 10"/>
          <p:cNvSpPr>
            <a:spLocks noGrp="1"/>
          </p:cNvSpPr>
          <p:nvPr>
            <p:ph type="ftr" sz="quarter" idx="12"/>
          </p:nvPr>
        </p:nvSpPr>
        <p:spPr>
          <a:xfrm>
            <a:off x="1600200" y="6513670"/>
            <a:ext cx="3907464" cy="274320"/>
          </a:xfrm>
        </p:spPr>
        <p:txBody>
          <a:bodyPr vert="horz" rtlCol="0"/>
          <a:lstStyle/>
          <a:p>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040443" y="4724400"/>
            <a:ext cx="5486400" cy="664536"/>
          </a:xfrm>
        </p:spPr>
        <p:txBody>
          <a:bodyPr anchor="b"/>
          <a:lstStyle>
            <a:lvl1pPr marL="0" algn="r">
              <a:buNone/>
              <a:defRPr sz="2000" b="1"/>
            </a:lvl1pPr>
            <a:extLst/>
          </a:lstStyle>
          <a:p>
            <a:r>
              <a:rPr kumimoji="0" lang="pt-BR"/>
              <a:t>Clique para editar o título mestre</a:t>
            </a:r>
            <a:endParaRPr kumimoji="0" lang="en-US"/>
          </a:p>
        </p:txBody>
      </p:sp>
      <p:sp>
        <p:nvSpPr>
          <p:cNvPr id="4" name="Espaço Reservado para Tex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t-BR"/>
              <a:t>Clique para editar o texto mestre</a:t>
            </a:r>
          </a:p>
        </p:txBody>
      </p:sp>
      <p:sp>
        <p:nvSpPr>
          <p:cNvPr id="13" name="Espaço Reservado para Imagem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t-BR">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8" name="Espaço Reservado para Data 7"/>
          <p:cNvSpPr>
            <a:spLocks noGrp="1"/>
          </p:cNvSpPr>
          <p:nvPr>
            <p:ph type="dt" sz="half" idx="10"/>
          </p:nvPr>
        </p:nvSpPr>
        <p:spPr>
          <a:xfrm>
            <a:off x="5562600" y="6509004"/>
            <a:ext cx="3002280" cy="274320"/>
          </a:xfrm>
        </p:spPr>
        <p:txBody>
          <a:bodyPr vert="horz" rtlCol="0"/>
          <a:lstStyle/>
          <a:p>
            <a:fld id="{5640D4B6-ADCF-41DB-8D68-926EEFBABA98}" type="datetime1">
              <a:rPr lang="pt-BR" smtClean="0"/>
              <a:t>20/11/2023</a:t>
            </a:fld>
            <a:endParaRPr lang="pt-BR"/>
          </a:p>
        </p:txBody>
      </p:sp>
      <p:sp>
        <p:nvSpPr>
          <p:cNvPr id="9" name="Espaço Reservado para Número de Slid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2E0994D-61EB-4E52-A5FD-B24F703FFC52}" type="slidenum">
              <a:rPr lang="pt-BR" smtClean="0"/>
              <a:t>‹nº›</a:t>
            </a:fld>
            <a:endParaRPr lang="pt-BR"/>
          </a:p>
        </p:txBody>
      </p:sp>
      <p:sp>
        <p:nvSpPr>
          <p:cNvPr id="10" name="Espaço Reservado para Rodapé 9"/>
          <p:cNvSpPr>
            <a:spLocks noGrp="1"/>
          </p:cNvSpPr>
          <p:nvPr>
            <p:ph type="ftr" sz="quarter" idx="12"/>
          </p:nvPr>
        </p:nvSpPr>
        <p:spPr>
          <a:xfrm>
            <a:off x="1600200" y="6509004"/>
            <a:ext cx="3907464" cy="274320"/>
          </a:xfrm>
        </p:spPr>
        <p:txBody>
          <a:bodyPr vert="horz"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edondar Retângulo em um Canto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ço Reservado para Rodapé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t-BR"/>
          </a:p>
        </p:txBody>
      </p:sp>
      <p:sp>
        <p:nvSpPr>
          <p:cNvPr id="14" name="Espaço Reservado para Dat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7ADC01B-1466-49FF-99D2-AA1E6865D600}" type="datetime1">
              <a:rPr lang="pt-BR" smtClean="0"/>
              <a:t>20/11/2023</a:t>
            </a:fld>
            <a:endParaRPr lang="pt-BR"/>
          </a:p>
        </p:txBody>
      </p:sp>
      <p:sp>
        <p:nvSpPr>
          <p:cNvPr id="23" name="Espaço Reservado para Número de Slid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2E0994D-61EB-4E52-A5FD-B24F703FFC52}" type="slidenum">
              <a:rPr lang="pt-BR" smtClean="0"/>
              <a:t>‹nº›</a:t>
            </a:fld>
            <a:endParaRPr lang="pt-BR"/>
          </a:p>
        </p:txBody>
      </p:sp>
      <p:sp>
        <p:nvSpPr>
          <p:cNvPr id="22" name="Espaço Reservado para Títu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D94B2-A41F-5904-6293-DCB36D1252F5}"/>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141362B6-8690-17DF-5F43-05724A80894F}"/>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DC28D066-CAAF-4ABE-D73E-35F6C46EB51F}"/>
              </a:ext>
            </a:extLst>
          </p:cNvPr>
          <p:cNvPicPr>
            <a:picLocks noChangeAspect="1"/>
          </p:cNvPicPr>
          <p:nvPr/>
        </p:nvPicPr>
        <p:blipFill>
          <a:blip r:embed="rId2"/>
          <a:stretch>
            <a:fillRect/>
          </a:stretch>
        </p:blipFill>
        <p:spPr>
          <a:xfrm>
            <a:off x="0" y="-1"/>
            <a:ext cx="10908704" cy="7117237"/>
          </a:xfrm>
          <a:prstGeom prst="rect">
            <a:avLst/>
          </a:prstGeom>
        </p:spPr>
      </p:pic>
    </p:spTree>
    <p:extLst>
      <p:ext uri="{BB962C8B-B14F-4D97-AF65-F5344CB8AC3E}">
        <p14:creationId xmlns:p14="http://schemas.microsoft.com/office/powerpoint/2010/main" val="181530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3200" dirty="0">
                <a:solidFill>
                  <a:schemeClr val="tx1"/>
                </a:solidFill>
              </a:rPr>
              <a:t>Principais regimes de responsabilidade civil dos provedores</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lIns="91440" tIns="45720" rIns="91440" bIns="45720" anchor="t">
            <a:normAutofit fontScale="92500" lnSpcReduction="10000"/>
          </a:bodyPr>
          <a:lstStyle/>
          <a:p>
            <a:pPr algn="just"/>
            <a:endParaRPr lang="pt-BR" dirty="0"/>
          </a:p>
          <a:p>
            <a:pPr algn="just"/>
            <a:r>
              <a:rPr lang="pt-BR" sz="2600" dirty="0"/>
              <a:t>Ampla imunidade: Artigo 230, do CDA (EUA) e interpretação majoritária do artigo 19, do Marco Civil da Internet</a:t>
            </a:r>
          </a:p>
          <a:p>
            <a:pPr algn="just"/>
            <a:endParaRPr lang="pt-BR" sz="2600" dirty="0"/>
          </a:p>
          <a:p>
            <a:pPr algn="just"/>
            <a:r>
              <a:rPr lang="pt-BR" sz="2600" dirty="0"/>
              <a:t>Proteção condicionada: Digital Services </a:t>
            </a:r>
            <a:r>
              <a:rPr lang="pt-BR" sz="2600" dirty="0" err="1"/>
              <a:t>Act</a:t>
            </a:r>
            <a:r>
              <a:rPr lang="pt-BR" sz="2600" dirty="0"/>
              <a:t> da União Europeia</a:t>
            </a:r>
          </a:p>
          <a:p>
            <a:pPr algn="just"/>
            <a:endParaRPr lang="pt-BR" sz="2600" dirty="0"/>
          </a:p>
          <a:p>
            <a:pPr algn="just"/>
            <a:r>
              <a:rPr lang="pt-BR" sz="2600" dirty="0"/>
              <a:t>Responsabilidade integral: China</a:t>
            </a:r>
          </a:p>
          <a:p>
            <a:pPr algn="just"/>
            <a:endParaRPr lang="pt-BR" sz="2600" dirty="0"/>
          </a:p>
          <a:p>
            <a:pPr algn="just"/>
            <a:r>
              <a:rPr lang="pt-BR" sz="2600" dirty="0"/>
              <a:t>Responsabilidade objetiva limitada a riscos gerais e sistêmicos: </a:t>
            </a:r>
            <a:r>
              <a:rPr lang="pt-BR" sz="2600" dirty="0" err="1"/>
              <a:t>NetzDG</a:t>
            </a:r>
            <a:r>
              <a:rPr lang="pt-BR" sz="2600" dirty="0"/>
              <a:t> (Alemanha, parcialmente); Lei contra a manipulação da informação (França)</a:t>
            </a:r>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26858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3200" dirty="0">
                <a:solidFill>
                  <a:schemeClr val="tx1"/>
                </a:solidFill>
              </a:rPr>
              <a:t>Regime de responsabilidade dos provedores anterior ao Marco Civil da Internet</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a:bodyPr>
          <a:lstStyle/>
          <a:p>
            <a:pPr algn="just"/>
            <a:endParaRPr lang="pt-BR" dirty="0"/>
          </a:p>
          <a:p>
            <a:pPr algn="just"/>
            <a:r>
              <a:rPr lang="pt-BR" sz="2400" dirty="0"/>
              <a:t>Irresponsabilidade dos provedores (meros intermediários)</a:t>
            </a:r>
          </a:p>
          <a:p>
            <a:pPr algn="just"/>
            <a:endParaRPr lang="pt-BR" sz="2400" dirty="0"/>
          </a:p>
          <a:p>
            <a:pPr algn="just"/>
            <a:r>
              <a:rPr lang="pt-BR" sz="2400" dirty="0"/>
              <a:t>Responsabilidade objetiva segundo o artigo 927. parágrafo único, do Código Civil</a:t>
            </a:r>
          </a:p>
          <a:p>
            <a:pPr algn="just"/>
            <a:endParaRPr lang="pt-BR" sz="2400" dirty="0"/>
          </a:p>
          <a:p>
            <a:pPr algn="just"/>
            <a:r>
              <a:rPr lang="pt-BR" sz="2400" dirty="0"/>
              <a:t>Responsabilidade subjetiva, bastando a mera notificação para caracterização da culpa em caso de não tratamento adequado do conteúdo disputado. Posição que se consolidou</a:t>
            </a:r>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56569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3200" dirty="0">
                <a:solidFill>
                  <a:schemeClr val="tx1"/>
                </a:solidFill>
              </a:rPr>
              <a:t>Marco Civil da Internet</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a:bodyPr>
          <a:lstStyle/>
          <a:p>
            <a:pPr algn="just"/>
            <a:endParaRPr lang="pt-BR" dirty="0"/>
          </a:p>
          <a:p>
            <a:pPr algn="just"/>
            <a:r>
              <a:rPr lang="pt-BR" sz="2400" dirty="0"/>
              <a:t>Art. 19. Com o intuito de assegurar a liberdade de expressão e impedir a censura, o provedor de aplicações de internet somente poderá ser responsabilizado civilmente por danos decorrentes de conteúdo gerado por terceiros se, após ordem judicial específica, não tomar as providências para, no âmbito e nos limites técnicos do seu serviço e dentro do prazo assinalado, tornar indisponível o conteúdo apontado como infringente, ressalvadas as disposições legais em contrário.</a:t>
            </a:r>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273223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3200" dirty="0">
                <a:solidFill>
                  <a:schemeClr val="tx1"/>
                </a:solidFill>
              </a:rPr>
              <a:t>Marco Civil da Internet</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92500" lnSpcReduction="20000"/>
          </a:bodyPr>
          <a:lstStyle/>
          <a:p>
            <a:pPr algn="just"/>
            <a:endParaRPr lang="pt-BR" dirty="0"/>
          </a:p>
          <a:p>
            <a:pPr algn="just"/>
            <a:r>
              <a:rPr lang="pt-BR" sz="2400" dirty="0"/>
              <a:t>Art. 21. O provedor de aplicações de internet que disponibilize conteúdo gerado por terceiros será responsabilizado subsidiariamente pela violação da intimidade decorrente da divulgação, sem autorização de seus participantes, de imagens, de vídeos ou de outros materiais contendo cenas de nudez ou de atos sexuais de caráter privado quando, após o recebimento de notificação pelo participante ou seu representante legal, deixar de promover, de forma diligente, no âmbito e nos limites técnicos do seu serviço, a indisponibilização desse conteúdo.</a:t>
            </a:r>
          </a:p>
          <a:p>
            <a:pPr algn="just"/>
            <a:r>
              <a:rPr lang="pt-BR" sz="2400" dirty="0"/>
              <a:t>Parágrafo único. A notificação prevista no caput deverá conter, sob pena de nulidade, elementos que permitam a identificação específica do material apontado como violador da intimidade do participante e a verificação da legitimidade para apresentação do pedido.</a:t>
            </a:r>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72389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3200" dirty="0">
                <a:solidFill>
                  <a:schemeClr val="tx1"/>
                </a:solidFill>
              </a:rPr>
              <a:t>Ponderações ao artigo 19, do Marco Civil da Internet</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92500" lnSpcReduction="20000"/>
          </a:bodyPr>
          <a:lstStyle/>
          <a:p>
            <a:pPr algn="just"/>
            <a:endParaRPr lang="pt-BR" dirty="0"/>
          </a:p>
          <a:p>
            <a:pPr algn="just"/>
            <a:r>
              <a:rPr lang="pt-BR" sz="2400" dirty="0"/>
              <a:t>Figura anômala de responsabilidade no direito brasileiro: responsabilidade subjetiva por descumprimento de ordem judicial</a:t>
            </a:r>
          </a:p>
          <a:p>
            <a:pPr algn="just"/>
            <a:endParaRPr lang="pt-BR" sz="2400" dirty="0"/>
          </a:p>
          <a:p>
            <a:pPr algn="just"/>
            <a:r>
              <a:rPr lang="pt-BR" sz="2400" dirty="0"/>
              <a:t>Questões privadas envolvendo a liberdade de expressão que se resolvem predominantemente de modo extrajudicial</a:t>
            </a:r>
          </a:p>
          <a:p>
            <a:pPr algn="just"/>
            <a:endParaRPr lang="pt-BR" sz="2400" dirty="0"/>
          </a:p>
          <a:p>
            <a:pPr algn="just"/>
            <a:r>
              <a:rPr lang="pt-BR" sz="2400" dirty="0"/>
              <a:t>Possibilidade de controle antecipado de materiais circulantes</a:t>
            </a:r>
          </a:p>
          <a:p>
            <a:pPr algn="just"/>
            <a:endParaRPr lang="pt-BR" sz="2400" dirty="0"/>
          </a:p>
          <a:p>
            <a:pPr algn="just"/>
            <a:r>
              <a:rPr lang="pt-BR" sz="2400" dirty="0"/>
              <a:t>Instrumentos legais que podem inibir eventuais “</a:t>
            </a:r>
            <a:r>
              <a:rPr lang="pt-BR" sz="2400" dirty="0" err="1"/>
              <a:t>chilling</a:t>
            </a:r>
            <a:r>
              <a:rPr lang="pt-BR" sz="2400" dirty="0"/>
              <a:t> </a:t>
            </a:r>
            <a:r>
              <a:rPr lang="pt-BR" sz="2400" dirty="0" err="1"/>
              <a:t>efects</a:t>
            </a:r>
            <a:r>
              <a:rPr lang="pt-BR" sz="2400" dirty="0"/>
              <a:t>”</a:t>
            </a:r>
          </a:p>
          <a:p>
            <a:pPr algn="just"/>
            <a:endParaRPr lang="pt-BR" sz="2400" dirty="0"/>
          </a:p>
          <a:p>
            <a:pPr algn="just"/>
            <a:r>
              <a:rPr lang="pt-BR" sz="2400" dirty="0"/>
              <a:t>Impossibilidade técnica que não é obstáculo absoluto, ainda que deva ser levada em conta para fixar obrigações e responsabilidade aos provedores</a:t>
            </a:r>
          </a:p>
          <a:p>
            <a:pPr algn="just"/>
            <a:endParaRPr lang="pt-BR" sz="2400" dirty="0"/>
          </a:p>
          <a:p>
            <a:pPr algn="just"/>
            <a:endParaRPr lang="pt-BR" sz="2600" dirty="0"/>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157508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2400" dirty="0">
                <a:solidFill>
                  <a:schemeClr val="tx1"/>
                </a:solidFill>
              </a:rPr>
              <a:t>Proposta de reinterpretação do artigo 19, do Marco Civil da Internet diante da impugnação de sua constitucionalidade</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85000" lnSpcReduction="10000"/>
          </a:bodyPr>
          <a:lstStyle/>
          <a:p>
            <a:pPr algn="just"/>
            <a:endParaRPr lang="pt-BR" dirty="0"/>
          </a:p>
          <a:p>
            <a:pPr algn="just"/>
            <a:r>
              <a:rPr lang="pt-BR" sz="2400" dirty="0"/>
              <a:t>Princípio geral de responsabilidade implícito na Constituição Federal</a:t>
            </a:r>
          </a:p>
          <a:p>
            <a:pPr algn="just"/>
            <a:endParaRPr lang="pt-BR" sz="2400" dirty="0"/>
          </a:p>
          <a:p>
            <a:pPr algn="just"/>
            <a:r>
              <a:rPr lang="pt-BR" sz="2400" dirty="0"/>
              <a:t>Controle e reparação civil do dano com fundamento nos princípios da justiça e da solidariedade (artigo 3º,  inciso I, da Constituição Federal).</a:t>
            </a:r>
          </a:p>
          <a:p>
            <a:pPr algn="just"/>
            <a:endParaRPr lang="pt-BR" sz="2400" dirty="0"/>
          </a:p>
          <a:p>
            <a:pPr algn="just"/>
            <a:r>
              <a:rPr lang="pt-BR" sz="2400" dirty="0"/>
              <a:t>Disciplina da Internet que deve respeitar a liberdade de expressão, os direitos humanos e o desenvolvimento da personalidade, a livre iniciativa, a defesa do consumidor e a responsabilidade dos agentes de acordo com suas atividades (artigos 2º e 3º, do Marco Civil da Internet)</a:t>
            </a:r>
          </a:p>
          <a:p>
            <a:pPr algn="just"/>
            <a:endParaRPr lang="pt-BR" sz="2400" dirty="0"/>
          </a:p>
          <a:p>
            <a:pPr algn="just"/>
            <a:r>
              <a:rPr lang="pt-BR" sz="2400" dirty="0"/>
              <a:t>Aplicação do artigo 19, com a necessidade de observância de tais princípios, conforme a redação de sua parte final (ressalvadas as disposições em contrário)</a:t>
            </a:r>
          </a:p>
          <a:p>
            <a:pPr algn="just"/>
            <a:endParaRPr lang="pt-BR" sz="2400" dirty="0"/>
          </a:p>
          <a:p>
            <a:pPr algn="just"/>
            <a:endParaRPr lang="pt-BR" sz="2400" dirty="0"/>
          </a:p>
          <a:p>
            <a:pPr algn="just"/>
            <a:endParaRPr lang="pt-BR" sz="2400" dirty="0"/>
          </a:p>
          <a:p>
            <a:pPr algn="just"/>
            <a:endParaRPr lang="pt-BR" sz="2600" dirty="0"/>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310324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2400" dirty="0">
                <a:solidFill>
                  <a:schemeClr val="tx1"/>
                </a:solidFill>
              </a:rPr>
              <a:t>Proposta de reinterpretação do artigo 19, do Marco Civil da Internet diante da impugnação de sua constitucionalidade</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70000" lnSpcReduction="20000"/>
          </a:bodyPr>
          <a:lstStyle/>
          <a:p>
            <a:pPr algn="just"/>
            <a:endParaRPr lang="pt-BR" dirty="0"/>
          </a:p>
          <a:p>
            <a:pPr algn="just"/>
            <a:r>
              <a:rPr lang="pt-BR" sz="2400"/>
              <a:t>Responsabilização pelos conteúdos gerados pelos usuários conforme o grau de participação do provedor na disseminação</a:t>
            </a:r>
          </a:p>
          <a:p>
            <a:pPr algn="just"/>
            <a:endParaRPr lang="pt-BR" sz="2400"/>
          </a:p>
          <a:p>
            <a:pPr algn="just"/>
            <a:endParaRPr lang="pt-BR" sz="2400" dirty="0"/>
          </a:p>
          <a:p>
            <a:pPr algn="just"/>
            <a:r>
              <a:rPr lang="pt-BR" sz="2400" dirty="0"/>
              <a:t>Incremento de risco pelos mecanismos de personalização que possibilitam a incidência do artigo 927, parágrafo único, do Código Civil, condicionada, porém, à clara ilicitude do material e à capacidade técnica do provedor quanto a sua identificação</a:t>
            </a:r>
          </a:p>
          <a:p>
            <a:pPr algn="just"/>
            <a:endParaRPr lang="pt-BR" sz="2400" dirty="0"/>
          </a:p>
          <a:p>
            <a:pPr algn="just"/>
            <a:r>
              <a:rPr lang="pt-BR" sz="2400" dirty="0"/>
              <a:t>Em caso de omissão na retirada de conteúdo ilegal quando devidamente notificado, poderá responder por abuso de direito, a teor do artigo 187, do Código Civil</a:t>
            </a:r>
          </a:p>
          <a:p>
            <a:pPr algn="just"/>
            <a:endParaRPr lang="pt-BR" sz="2400" dirty="0"/>
          </a:p>
          <a:p>
            <a:pPr algn="just"/>
            <a:r>
              <a:rPr lang="pt-BR" sz="2400" dirty="0"/>
              <a:t>Remoção indevida de material lícito para se garantir contra responsabilização a caracterizar abuso de direito ou mesmo vício na prestação dos serviços, consoante o artigo 20, do Código de Defesa do Consumidor. Atenuação dos “</a:t>
            </a:r>
            <a:r>
              <a:rPr lang="pt-BR" sz="2400" dirty="0" err="1"/>
              <a:t>chilling</a:t>
            </a:r>
            <a:r>
              <a:rPr lang="pt-BR" sz="2400" dirty="0"/>
              <a:t> </a:t>
            </a:r>
            <a:r>
              <a:rPr lang="pt-BR" sz="2400" dirty="0" err="1"/>
              <a:t>effects</a:t>
            </a:r>
            <a:r>
              <a:rPr lang="pt-BR" sz="2400" dirty="0"/>
              <a:t>”.</a:t>
            </a:r>
          </a:p>
          <a:p>
            <a:pPr algn="just"/>
            <a:endParaRPr lang="pt-BR" sz="2400" dirty="0"/>
          </a:p>
          <a:p>
            <a:pPr algn="just"/>
            <a:endParaRPr lang="pt-BR" sz="2400" dirty="0"/>
          </a:p>
          <a:p>
            <a:pPr algn="just"/>
            <a:endParaRPr lang="pt-BR" sz="2400" dirty="0"/>
          </a:p>
          <a:p>
            <a:pPr algn="just"/>
            <a:endParaRPr lang="pt-BR" sz="2600" dirty="0"/>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375967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2400" dirty="0">
                <a:solidFill>
                  <a:schemeClr val="tx1"/>
                </a:solidFill>
              </a:rPr>
              <a:t>Casos jurisprudenciais</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92500" lnSpcReduction="20000"/>
          </a:bodyPr>
          <a:lstStyle/>
          <a:p>
            <a:pPr algn="just"/>
            <a:endParaRPr lang="pt-BR" dirty="0"/>
          </a:p>
          <a:p>
            <a:pPr algn="just"/>
            <a:r>
              <a:rPr lang="pt-BR" sz="2400" dirty="0"/>
              <a:t>Superior Tribunal de Justiça. </a:t>
            </a:r>
            <a:r>
              <a:rPr lang="pt-BR" sz="2400" dirty="0" err="1"/>
              <a:t>REsp</a:t>
            </a:r>
            <a:r>
              <a:rPr lang="pt-BR" sz="2400" dirty="0"/>
              <a:t> nº 1.783.269. Foto de homem com seu filho menor de idade divulgada na Internet sob a acusação de pedofilia. Notificação da rede social para a retirada sem sucesso. Responsabilidade civil da plataforma. Interpretação do artigo 19, do Marco Civil da Internet, que deve levar em consideração outros princípios, como a inviolabilidade da honra e a proteção da imagem da criança e do adolescente. </a:t>
            </a:r>
          </a:p>
          <a:p>
            <a:pPr algn="just"/>
            <a:endParaRPr lang="pt-BR" sz="2400" dirty="0"/>
          </a:p>
          <a:p>
            <a:pPr algn="just"/>
            <a:r>
              <a:rPr lang="pt-BR" sz="2400" dirty="0"/>
              <a:t>Tribunal de Justiça de São Paulo. Apelação nº 1126317-51.2022.8.26.0100. Remoção de perfil no Instagram sem aviso prévio e ausência de demonstração de justo motivo de acordo com os termos de uso do serviço. Determinação de reestabelecimento da conta. </a:t>
            </a:r>
          </a:p>
          <a:p>
            <a:pPr algn="just"/>
            <a:endParaRPr lang="pt-BR" sz="2400" dirty="0"/>
          </a:p>
          <a:p>
            <a:pPr algn="just"/>
            <a:endParaRPr lang="pt-BR" sz="2400" dirty="0"/>
          </a:p>
          <a:p>
            <a:pPr algn="just"/>
            <a:endParaRPr lang="pt-BR" sz="2400" dirty="0"/>
          </a:p>
          <a:p>
            <a:pPr algn="just"/>
            <a:endParaRPr lang="pt-BR" sz="2400" dirty="0"/>
          </a:p>
          <a:p>
            <a:pPr algn="just"/>
            <a:endParaRPr lang="pt-BR" sz="2600" dirty="0"/>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111645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2400" dirty="0">
                <a:solidFill>
                  <a:schemeClr val="tx1"/>
                </a:solidFill>
              </a:rPr>
              <a:t>Casos jurisprudenciais</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lIns="91440" tIns="45720" rIns="91440" bIns="45720" anchor="t">
            <a:normAutofit/>
          </a:bodyPr>
          <a:lstStyle/>
          <a:p>
            <a:pPr algn="just"/>
            <a:endParaRPr lang="pt-BR" dirty="0"/>
          </a:p>
          <a:p>
            <a:pPr algn="just"/>
            <a:r>
              <a:rPr lang="pt-BR" sz="2400" dirty="0"/>
              <a:t>Tribunal de Justiça de São Paulo. Apelação nº </a:t>
            </a:r>
            <a:r>
              <a:rPr lang="pt-BR" sz="2400" dirty="0">
                <a:solidFill>
                  <a:srgbClr val="FFFFFF"/>
                </a:solidFill>
                <a:latin typeface="Rockwell"/>
                <a:ea typeface="Verdana"/>
              </a:rPr>
              <a:t>1017814-33.2022.8.26.0100. Postagem no Twitter que relacionava mortes nos EUA com a aplicação de vacina contra a COVID19 marcada como enganosa. Pretensão de retirada do selo e de indenização dos danos morais rechaçadas, tendo em vista que não condiziam com a realidade aferida por outros atores independentes, havendo previsão nos termos de uso sobre as consequências por disseminação de desinformação. </a:t>
            </a:r>
            <a:endParaRPr lang="pt-BR" sz="2400" dirty="0">
              <a:ea typeface="Verdana"/>
            </a:endParaRPr>
          </a:p>
          <a:p>
            <a:pPr algn="just"/>
            <a:endParaRPr lang="pt-BR" sz="2400" dirty="0"/>
          </a:p>
          <a:p>
            <a:pPr algn="just"/>
            <a:endParaRPr lang="pt-BR" sz="2400" dirty="0"/>
          </a:p>
          <a:p>
            <a:pPr algn="just"/>
            <a:endParaRPr lang="pt-BR" sz="2400" dirty="0"/>
          </a:p>
          <a:p>
            <a:pPr algn="just"/>
            <a:endParaRPr lang="pt-BR" sz="2600" dirty="0"/>
          </a:p>
          <a:p>
            <a:pPr algn="just"/>
            <a:endParaRPr lang="pt-BR" sz="2600" dirty="0"/>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218080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ctrTitle"/>
          </p:nvPr>
        </p:nvSpPr>
        <p:spPr>
          <a:xfrm>
            <a:off x="53716" y="116632"/>
            <a:ext cx="9144000" cy="4698907"/>
          </a:xfrm>
        </p:spPr>
        <p:txBody>
          <a:bodyPr lIns="45720" tIns="45720" rIns="228600" bIns="45720" anchor="b">
            <a:normAutofit/>
            <a:scene3d>
              <a:camera prst="orthographicFront"/>
              <a:lightRig rig="soft" dir="t">
                <a:rot lat="0" lon="0" rev="2400000"/>
              </a:lightRig>
            </a:scene3d>
            <a:sp3d>
              <a:bevelT w="19050" h="12700"/>
            </a:sp3d>
          </a:bodyPr>
          <a:lstStyle/>
          <a:p>
            <a:pPr algn="ctr"/>
            <a:r>
              <a:rPr lang="pt-BR" sz="3600" dirty="0">
                <a:solidFill>
                  <a:schemeClr val="tx1"/>
                </a:solidFill>
              </a:rPr>
              <a:t>Análise de casos jurídicos sobre liberdade de expressão e moderação de conteúdo (Case Law </a:t>
            </a:r>
            <a:r>
              <a:rPr lang="pt-BR" sz="3600" dirty="0" err="1">
                <a:solidFill>
                  <a:schemeClr val="tx1"/>
                </a:solidFill>
              </a:rPr>
              <a:t>on</a:t>
            </a:r>
            <a:r>
              <a:rPr lang="pt-BR" sz="3600" dirty="0">
                <a:solidFill>
                  <a:schemeClr val="tx1"/>
                </a:solidFill>
              </a:rPr>
              <a:t> </a:t>
            </a:r>
            <a:r>
              <a:rPr lang="pt-BR" sz="3600" dirty="0" err="1">
                <a:solidFill>
                  <a:schemeClr val="tx1"/>
                </a:solidFill>
              </a:rPr>
              <a:t>Content</a:t>
            </a:r>
            <a:r>
              <a:rPr lang="pt-BR" sz="3600" dirty="0">
                <a:solidFill>
                  <a:schemeClr val="tx1"/>
                </a:solidFill>
              </a:rPr>
              <a:t> </a:t>
            </a:r>
            <a:r>
              <a:rPr lang="pt-BR" sz="3600" dirty="0" err="1">
                <a:solidFill>
                  <a:schemeClr val="tx1"/>
                </a:solidFill>
              </a:rPr>
              <a:t>Moderation</a:t>
            </a:r>
            <a:r>
              <a:rPr lang="pt-BR" sz="3600" dirty="0">
                <a:solidFill>
                  <a:schemeClr val="tx1"/>
                </a:solidFill>
              </a:rPr>
              <a:t> </a:t>
            </a:r>
            <a:r>
              <a:rPr lang="pt-BR" sz="3600" dirty="0" err="1">
                <a:solidFill>
                  <a:schemeClr val="tx1"/>
                </a:solidFill>
              </a:rPr>
              <a:t>and</a:t>
            </a:r>
            <a:r>
              <a:rPr lang="pt-BR" sz="3600" dirty="0">
                <a:solidFill>
                  <a:schemeClr val="tx1"/>
                </a:solidFill>
              </a:rPr>
              <a:t> </a:t>
            </a:r>
            <a:r>
              <a:rPr lang="pt-BR" sz="3600" dirty="0" err="1">
                <a:solidFill>
                  <a:schemeClr val="tx1"/>
                </a:solidFill>
              </a:rPr>
              <a:t>Freedom</a:t>
            </a:r>
            <a:r>
              <a:rPr lang="pt-BR" sz="3600" dirty="0">
                <a:solidFill>
                  <a:schemeClr val="tx1"/>
                </a:solidFill>
              </a:rPr>
              <a:t> </a:t>
            </a:r>
            <a:r>
              <a:rPr lang="pt-BR" sz="3600" dirty="0" err="1">
                <a:solidFill>
                  <a:schemeClr val="tx1"/>
                </a:solidFill>
              </a:rPr>
              <a:t>of</a:t>
            </a:r>
            <a:r>
              <a:rPr lang="pt-BR" sz="3600" dirty="0">
                <a:solidFill>
                  <a:schemeClr val="tx1"/>
                </a:solidFill>
              </a:rPr>
              <a:t> Expression)</a:t>
            </a:r>
          </a:p>
        </p:txBody>
      </p:sp>
      <p:sp>
        <p:nvSpPr>
          <p:cNvPr id="5" name="CaixaDeTexto 4"/>
          <p:cNvSpPr txBox="1"/>
          <p:nvPr/>
        </p:nvSpPr>
        <p:spPr>
          <a:xfrm>
            <a:off x="2662808" y="6057738"/>
            <a:ext cx="4176464" cy="584775"/>
          </a:xfrm>
          <a:prstGeom prst="rect">
            <a:avLst/>
          </a:prstGeom>
          <a:noFill/>
        </p:spPr>
        <p:txBody>
          <a:bodyPr wrap="square" rtlCol="0">
            <a:spAutoFit/>
          </a:bodyPr>
          <a:lstStyle/>
          <a:p>
            <a:pPr algn="ctr"/>
            <a:r>
              <a:rPr lang="pt-BR" sz="1600" dirty="0"/>
              <a:t>Fernando Henrique de Oliveira Biolcati</a:t>
            </a:r>
          </a:p>
          <a:p>
            <a:pPr algn="ctr"/>
            <a:r>
              <a:rPr lang="pt-BR" sz="1600" dirty="0"/>
              <a:t>São Paulo, 21 de .</a:t>
            </a:r>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206186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107504" y="126856"/>
            <a:ext cx="9036496" cy="2294032"/>
          </a:xfrm>
        </p:spPr>
        <p:txBody>
          <a:bodyPr>
            <a:normAutofit/>
          </a:bodyPr>
          <a:lstStyle/>
          <a:p>
            <a:pPr algn="ctr"/>
            <a:r>
              <a:rPr lang="pt-BR" sz="3600" dirty="0">
                <a:solidFill>
                  <a:schemeClr val="tx1"/>
                </a:solidFill>
              </a:rPr>
              <a:t>Internet, redes sociais e a mudança nos paradigmas de comunicação</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lstStyle/>
          <a:p>
            <a:pPr algn="just"/>
            <a:endParaRPr lang="pt-BR" dirty="0"/>
          </a:p>
          <a:p>
            <a:pPr algn="just"/>
            <a:r>
              <a:rPr lang="pt-BR" dirty="0"/>
              <a:t>Velocidade</a:t>
            </a:r>
          </a:p>
          <a:p>
            <a:pPr algn="just"/>
            <a:endParaRPr lang="pt-BR" dirty="0"/>
          </a:p>
          <a:p>
            <a:pPr algn="just"/>
            <a:r>
              <a:rPr lang="pt-BR" dirty="0"/>
              <a:t>Qualidade</a:t>
            </a:r>
          </a:p>
          <a:p>
            <a:pPr algn="just"/>
            <a:endParaRPr lang="pt-BR" dirty="0"/>
          </a:p>
          <a:p>
            <a:pPr algn="just"/>
            <a:r>
              <a:rPr lang="pt-BR" dirty="0"/>
              <a:t>Quantidade</a:t>
            </a:r>
          </a:p>
          <a:p>
            <a:pPr algn="just"/>
            <a:endParaRPr lang="pt-BR"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217232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107504" y="126855"/>
            <a:ext cx="9036496" cy="2311151"/>
          </a:xfrm>
        </p:spPr>
        <p:txBody>
          <a:bodyPr>
            <a:normAutofit/>
          </a:bodyPr>
          <a:lstStyle/>
          <a:p>
            <a:pPr algn="ctr"/>
            <a:endParaRPr lang="pt-BR" sz="3600" dirty="0">
              <a:solidFill>
                <a:schemeClr val="tx1"/>
              </a:solidFill>
            </a:endParaRP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lstStyle/>
          <a:p>
            <a:pPr algn="just"/>
            <a:endParaRPr lang="pt-BR" dirty="0"/>
          </a:p>
          <a:p>
            <a:pPr algn="just"/>
            <a:endParaRPr lang="pt-BR"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graphicFrame>
        <p:nvGraphicFramePr>
          <p:cNvPr id="5" name="Espaço Reservado para Conteúdo 4">
            <a:extLst>
              <a:ext uri="{FF2B5EF4-FFF2-40B4-BE49-F238E27FC236}">
                <a16:creationId xmlns:a16="http://schemas.microsoft.com/office/drawing/2014/main" id="{D61D8D4A-420C-B446-D862-4E159B52AB88}"/>
              </a:ext>
            </a:extLst>
          </p:cNvPr>
          <p:cNvGraphicFramePr>
            <a:graphicFrameLocks/>
          </p:cNvGraphicFramePr>
          <p:nvPr>
            <p:extLst>
              <p:ext uri="{D42A27DB-BD31-4B8C-83A1-F6EECF244321}">
                <p14:modId xmlns:p14="http://schemas.microsoft.com/office/powerpoint/2010/main" val="2805890420"/>
              </p:ext>
            </p:extLst>
          </p:nvPr>
        </p:nvGraphicFramePr>
        <p:xfrm>
          <a:off x="457200" y="2708920"/>
          <a:ext cx="8229600" cy="3175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83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107504" y="126856"/>
            <a:ext cx="9036496" cy="2294032"/>
          </a:xfrm>
        </p:spPr>
        <p:txBody>
          <a:bodyPr>
            <a:normAutofit/>
          </a:bodyPr>
          <a:lstStyle/>
          <a:p>
            <a:pPr algn="ctr"/>
            <a:r>
              <a:rPr lang="pt-BR" sz="3200" dirty="0">
                <a:solidFill>
                  <a:schemeClr val="tx1"/>
                </a:solidFill>
              </a:rPr>
              <a:t>Importância da moderação de conteúdo pelas plataformas digitais</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a:bodyPr>
          <a:lstStyle/>
          <a:p>
            <a:pPr algn="just"/>
            <a:endParaRPr lang="pt-BR" dirty="0"/>
          </a:p>
          <a:p>
            <a:pPr algn="just"/>
            <a:r>
              <a:rPr lang="pt-BR" sz="2600" dirty="0"/>
              <a:t>Danos em larga escala</a:t>
            </a:r>
          </a:p>
          <a:p>
            <a:pPr algn="just"/>
            <a:endParaRPr lang="pt-BR" sz="2600" dirty="0"/>
          </a:p>
          <a:p>
            <a:pPr algn="just"/>
            <a:r>
              <a:rPr lang="pt-BR" sz="2600" dirty="0"/>
              <a:t>Impedimento célere de circulação facilita a contenção de prejuízos</a:t>
            </a:r>
          </a:p>
          <a:p>
            <a:pPr algn="just"/>
            <a:endParaRPr lang="pt-BR" sz="2600" dirty="0"/>
          </a:p>
          <a:p>
            <a:pPr algn="just"/>
            <a:r>
              <a:rPr lang="pt-BR" sz="2600" dirty="0"/>
              <a:t>Quantidade massiva de materiais a dificultar a atuação jurisdicional</a:t>
            </a:r>
          </a:p>
          <a:p>
            <a:pPr algn="just"/>
            <a:endParaRPr lang="pt-BR" sz="2600" dirty="0"/>
          </a:p>
          <a:p>
            <a:pPr algn="just"/>
            <a:r>
              <a:rPr lang="pt-BR" sz="2600" dirty="0"/>
              <a:t>Melhores condições técnicas dos provedores</a:t>
            </a:r>
            <a:endParaRPr lang="pt-BR" dirty="0"/>
          </a:p>
          <a:p>
            <a:pPr algn="just"/>
            <a:endParaRPr lang="pt-BR"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380395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107504" y="126856"/>
            <a:ext cx="9036496" cy="2294032"/>
          </a:xfrm>
        </p:spPr>
        <p:txBody>
          <a:bodyPr>
            <a:normAutofit/>
          </a:bodyPr>
          <a:lstStyle/>
          <a:p>
            <a:pPr algn="ctr"/>
            <a:r>
              <a:rPr lang="pt-BR" sz="3200" dirty="0">
                <a:solidFill>
                  <a:schemeClr val="tx1"/>
                </a:solidFill>
              </a:rPr>
              <a:t>Dificuldades na regulação jurídica da moderação de conteúdo</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a:bodyPr>
          <a:lstStyle/>
          <a:p>
            <a:pPr algn="just"/>
            <a:endParaRPr lang="pt-BR" dirty="0"/>
          </a:p>
          <a:p>
            <a:pPr algn="just"/>
            <a:r>
              <a:rPr lang="pt-BR" sz="2600" dirty="0"/>
              <a:t>Transparência</a:t>
            </a:r>
          </a:p>
          <a:p>
            <a:pPr algn="just"/>
            <a:endParaRPr lang="pt-BR" sz="2600" dirty="0"/>
          </a:p>
          <a:p>
            <a:pPr algn="just"/>
            <a:r>
              <a:rPr lang="pt-BR" sz="2600" dirty="0"/>
              <a:t>Supressão de discursos legítimos</a:t>
            </a:r>
          </a:p>
          <a:p>
            <a:pPr algn="just"/>
            <a:endParaRPr lang="pt-BR" sz="2600" dirty="0"/>
          </a:p>
          <a:p>
            <a:pPr algn="just"/>
            <a:r>
              <a:rPr lang="pt-BR" sz="2600" dirty="0"/>
              <a:t>Responsabilidade dos provedores</a:t>
            </a:r>
          </a:p>
          <a:p>
            <a:pPr algn="just"/>
            <a:endParaRPr lang="pt-BR" sz="2600" dirty="0"/>
          </a:p>
          <a:p>
            <a:pPr algn="just"/>
            <a:r>
              <a:rPr lang="pt-BR" sz="2600" dirty="0"/>
              <a:t>Balanceamento entre a contenção de danos e a proteção da liberdade de expressão</a:t>
            </a:r>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427137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53752" y="136238"/>
            <a:ext cx="9036496" cy="2294032"/>
          </a:xfrm>
        </p:spPr>
        <p:txBody>
          <a:bodyPr>
            <a:normAutofit/>
          </a:bodyPr>
          <a:lstStyle/>
          <a:p>
            <a:pPr algn="ctr"/>
            <a:r>
              <a:rPr lang="pt-BR" sz="3200" dirty="0">
                <a:solidFill>
                  <a:schemeClr val="tx1"/>
                </a:solidFill>
              </a:rPr>
              <a:t>Fundamentos da Liberdade de Expressão</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lIns="91440" tIns="45720" rIns="91440" bIns="45720" anchor="t">
            <a:normAutofit/>
          </a:bodyPr>
          <a:lstStyle/>
          <a:p>
            <a:pPr marL="0" indent="0" algn="just">
              <a:buNone/>
            </a:pPr>
            <a:endParaRPr lang="pt-BR" dirty="0"/>
          </a:p>
          <a:p>
            <a:pPr marL="0" indent="0" algn="just">
              <a:buNone/>
            </a:pPr>
            <a:endParaRPr lang="pt-BR" dirty="0"/>
          </a:p>
          <a:p>
            <a:pPr marL="0" indent="0" algn="just">
              <a:buNone/>
            </a:pPr>
            <a:endParaRPr lang="pt-BR" dirty="0"/>
          </a:p>
          <a:p>
            <a:pPr marL="0" indent="0" algn="ctr">
              <a:buNone/>
            </a:pPr>
            <a:r>
              <a:rPr lang="pt-BR" dirty="0"/>
              <a:t> Liberalismo X Republicanismo cívico</a:t>
            </a:r>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151918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107504" y="126856"/>
            <a:ext cx="9036496" cy="2294032"/>
          </a:xfrm>
        </p:spPr>
        <p:txBody>
          <a:bodyPr>
            <a:normAutofit/>
          </a:bodyPr>
          <a:lstStyle/>
          <a:p>
            <a:pPr algn="ctr"/>
            <a:r>
              <a:rPr lang="pt-BR" sz="3200" dirty="0">
                <a:solidFill>
                  <a:schemeClr val="tx1"/>
                </a:solidFill>
              </a:rPr>
              <a:t>Liberalismo</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85000" lnSpcReduction="20000"/>
          </a:bodyPr>
          <a:lstStyle/>
          <a:p>
            <a:pPr algn="just"/>
            <a:endParaRPr lang="pt-BR" dirty="0"/>
          </a:p>
          <a:p>
            <a:pPr algn="just"/>
            <a:r>
              <a:rPr lang="pt-BR" sz="2600" dirty="0"/>
              <a:t>Mercado de ideias</a:t>
            </a:r>
          </a:p>
          <a:p>
            <a:pPr algn="just"/>
            <a:endParaRPr lang="pt-BR" sz="2600" dirty="0"/>
          </a:p>
          <a:p>
            <a:pPr algn="just"/>
            <a:r>
              <a:rPr lang="pt-BR" sz="2600" dirty="0"/>
              <a:t>Verdade como objetivo que somente será atingido em competição com a mentira</a:t>
            </a:r>
          </a:p>
          <a:p>
            <a:pPr algn="just"/>
            <a:endParaRPr lang="pt-BR" sz="2600" dirty="0"/>
          </a:p>
          <a:p>
            <a:pPr algn="just"/>
            <a:r>
              <a:rPr lang="pt-BR" sz="2600" dirty="0"/>
              <a:t>Intervenções estatais limitadas à maximização do alcance da verdade</a:t>
            </a:r>
          </a:p>
          <a:p>
            <a:pPr algn="just"/>
            <a:endParaRPr lang="pt-BR" sz="2600" dirty="0"/>
          </a:p>
          <a:p>
            <a:pPr algn="just"/>
            <a:r>
              <a:rPr lang="pt-BR" sz="2600" dirty="0"/>
              <a:t>Mercado de entrada livre, não sendo apropriada a regulação de valores e da quantidade de conteúdo circulante</a:t>
            </a:r>
          </a:p>
          <a:p>
            <a:pPr algn="just"/>
            <a:endParaRPr lang="pt-BR" sz="2600" dirty="0"/>
          </a:p>
          <a:p>
            <a:pPr algn="just"/>
            <a:r>
              <a:rPr lang="pt-BR" sz="2600" dirty="0"/>
              <a:t>Restringe a adoção de uma verdade oficial vinculante</a:t>
            </a:r>
          </a:p>
          <a:p>
            <a:pPr algn="just"/>
            <a:endParaRPr lang="pt-BR" sz="2600" dirty="0"/>
          </a:p>
          <a:p>
            <a:pPr algn="just"/>
            <a:r>
              <a:rPr lang="pt-BR" sz="2600" dirty="0"/>
              <a:t>Permite sem controles a circulação de materiais ilícitos e danosos</a:t>
            </a:r>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405425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80">
          <a:fgClr>
            <a:srgbClr val="002060"/>
          </a:fgClr>
          <a:bgClr>
            <a:schemeClr val="bg1"/>
          </a:bgClr>
        </a:patt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94801" y="126402"/>
            <a:ext cx="9036496" cy="2294032"/>
          </a:xfrm>
        </p:spPr>
        <p:txBody>
          <a:bodyPr>
            <a:normAutofit/>
          </a:bodyPr>
          <a:lstStyle/>
          <a:p>
            <a:pPr algn="ctr"/>
            <a:r>
              <a:rPr lang="pt-BR" sz="3200" dirty="0">
                <a:solidFill>
                  <a:schemeClr val="tx1"/>
                </a:solidFill>
              </a:rPr>
              <a:t>Republicanismo cívico</a:t>
            </a:r>
          </a:p>
        </p:txBody>
      </p:sp>
      <p:sp useBgFill="1">
        <p:nvSpPr>
          <p:cNvPr id="3" name="Espaço Reservado para Conteúdo 2">
            <a:extLst>
              <a:ext uri="{FF2B5EF4-FFF2-40B4-BE49-F238E27FC236}">
                <a16:creationId xmlns:a16="http://schemas.microsoft.com/office/drawing/2014/main" id="{E151A995-C2B2-839D-92A0-705605269361}"/>
              </a:ext>
            </a:extLst>
          </p:cNvPr>
          <p:cNvSpPr>
            <a:spLocks noGrp="1"/>
          </p:cNvSpPr>
          <p:nvPr>
            <p:ph idx="1"/>
          </p:nvPr>
        </p:nvSpPr>
        <p:spPr>
          <a:xfrm>
            <a:off x="0" y="2420888"/>
            <a:ext cx="9144000" cy="4310256"/>
          </a:xfrm>
        </p:spPr>
        <p:txBody>
          <a:bodyPr>
            <a:normAutofit fontScale="85000" lnSpcReduction="10000"/>
          </a:bodyPr>
          <a:lstStyle/>
          <a:p>
            <a:pPr algn="just"/>
            <a:endParaRPr lang="pt-BR" dirty="0"/>
          </a:p>
          <a:p>
            <a:pPr algn="just"/>
            <a:r>
              <a:rPr lang="pt-BR" sz="2600" dirty="0"/>
              <a:t>Admite a existência de um ambiente de circulação de ideias, entretanto sem a adoção de dogmas econômicos na regulação</a:t>
            </a:r>
          </a:p>
          <a:p>
            <a:pPr algn="just"/>
            <a:endParaRPr lang="pt-BR" sz="2600" dirty="0"/>
          </a:p>
          <a:p>
            <a:pPr algn="just"/>
            <a:r>
              <a:rPr lang="pt-BR" sz="2600" dirty="0"/>
              <a:t>Exercício da liberdade de expressão para atendimento de bens comuns</a:t>
            </a:r>
          </a:p>
          <a:p>
            <a:pPr algn="just"/>
            <a:endParaRPr lang="pt-BR" sz="2600" dirty="0"/>
          </a:p>
          <a:p>
            <a:pPr algn="just"/>
            <a:r>
              <a:rPr lang="pt-BR" sz="2600" dirty="0"/>
              <a:t>Regulação estatal que pode modular os discursos e a participação dos indivíduos para consecução do interesse coletivo</a:t>
            </a:r>
          </a:p>
          <a:p>
            <a:pPr algn="just"/>
            <a:endParaRPr lang="pt-BR" sz="2600" dirty="0"/>
          </a:p>
          <a:p>
            <a:pPr algn="just"/>
            <a:r>
              <a:rPr lang="pt-BR" sz="2600" dirty="0"/>
              <a:t>Risco de funcionalização da liberdade de expressão e adoção de versões oficiais ou majoritárias com base em vago bem comum</a:t>
            </a:r>
          </a:p>
          <a:p>
            <a:pPr algn="just"/>
            <a:endParaRPr lang="pt-BR" sz="2600" dirty="0"/>
          </a:p>
          <a:p>
            <a:pPr algn="just"/>
            <a:endParaRPr lang="pt-BR" sz="2600" dirty="0"/>
          </a:p>
        </p:txBody>
      </p:sp>
      <p:pic>
        <p:nvPicPr>
          <p:cNvPr id="7" name="Imagem 6">
            <a:extLst>
              <a:ext uri="{FF2B5EF4-FFF2-40B4-BE49-F238E27FC236}">
                <a16:creationId xmlns:a16="http://schemas.microsoft.com/office/drawing/2014/main" id="{9CF4D962-1DE7-3D00-8213-A2ACCDFF8D1F}"/>
              </a:ext>
            </a:extLst>
          </p:cNvPr>
          <p:cNvPicPr>
            <a:picLocks noChangeAspect="1"/>
          </p:cNvPicPr>
          <p:nvPr/>
        </p:nvPicPr>
        <p:blipFill>
          <a:blip r:embed="rId2"/>
          <a:stretch>
            <a:fillRect/>
          </a:stretch>
        </p:blipFill>
        <p:spPr>
          <a:xfrm>
            <a:off x="107504" y="237485"/>
            <a:ext cx="3240360" cy="914400"/>
          </a:xfrm>
          <a:prstGeom prst="rect">
            <a:avLst/>
          </a:prstGeom>
        </p:spPr>
      </p:pic>
      <p:pic>
        <p:nvPicPr>
          <p:cNvPr id="9" name="Imagem 8">
            <a:extLst>
              <a:ext uri="{FF2B5EF4-FFF2-40B4-BE49-F238E27FC236}">
                <a16:creationId xmlns:a16="http://schemas.microsoft.com/office/drawing/2014/main" id="{E1FFEE8E-6D56-47AD-C588-F9AC000B523D}"/>
              </a:ext>
            </a:extLst>
          </p:cNvPr>
          <p:cNvPicPr>
            <a:picLocks noChangeAspect="1"/>
          </p:cNvPicPr>
          <p:nvPr/>
        </p:nvPicPr>
        <p:blipFill>
          <a:blip r:embed="rId3"/>
          <a:stretch>
            <a:fillRect/>
          </a:stretch>
        </p:blipFill>
        <p:spPr>
          <a:xfrm>
            <a:off x="5698470" y="237486"/>
            <a:ext cx="3338026" cy="914400"/>
          </a:xfrm>
          <a:prstGeom prst="rect">
            <a:avLst/>
          </a:prstGeom>
        </p:spPr>
      </p:pic>
    </p:spTree>
    <p:extLst>
      <p:ext uri="{BB962C8B-B14F-4D97-AF65-F5344CB8AC3E}">
        <p14:creationId xmlns:p14="http://schemas.microsoft.com/office/powerpoint/2010/main" val="1296153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ção">
  <a:themeElements>
    <a:clrScheme name="Fundição">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ção">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ção">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679</TotalTime>
  <Words>1126</Words>
  <Application>Microsoft Office PowerPoint</Application>
  <PresentationFormat>Apresentação na tela (4:3)</PresentationFormat>
  <Paragraphs>148</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Fundição</vt:lpstr>
      <vt:lpstr>Apresentação do PowerPoint</vt:lpstr>
      <vt:lpstr>Análise de casos jurídicos sobre liberdade de expressão e moderação de conteúdo (Case Law on Content Moderation and Freedom of Expression)</vt:lpstr>
      <vt:lpstr>Internet, redes sociais e a mudança nos paradigmas de comunicação</vt:lpstr>
      <vt:lpstr>Apresentação do PowerPoint</vt:lpstr>
      <vt:lpstr>Importância da moderação de conteúdo pelas plataformas digitais</vt:lpstr>
      <vt:lpstr>Dificuldades na regulação jurídica da moderação de conteúdo</vt:lpstr>
      <vt:lpstr>Fundamentos da Liberdade de Expressão</vt:lpstr>
      <vt:lpstr>Liberalismo</vt:lpstr>
      <vt:lpstr>Republicanismo cívico</vt:lpstr>
      <vt:lpstr>Principais regimes de responsabilidade civil dos provedores</vt:lpstr>
      <vt:lpstr>Regime de responsabilidade dos provedores anterior ao Marco Civil da Internet</vt:lpstr>
      <vt:lpstr>Marco Civil da Internet</vt:lpstr>
      <vt:lpstr>Marco Civil da Internet</vt:lpstr>
      <vt:lpstr>Ponderações ao artigo 19, do Marco Civil da Internet</vt:lpstr>
      <vt:lpstr>Proposta de reinterpretação do artigo 19, do Marco Civil da Internet diante da impugnação de sua constitucionalidade</vt:lpstr>
      <vt:lpstr>Proposta de reinterpretação do artigo 19, do Marco Civil da Internet diante da impugnação de sua constitucionalidade</vt:lpstr>
      <vt:lpstr>Casos jurisprudenciais</vt:lpstr>
      <vt:lpstr>Casos jurisprudenciais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Civil Parte geral</dc:title>
  <dc:creator>Usuário do Windows</dc:creator>
  <cp:lastModifiedBy>FERNANDO HENRIQUE DE OLIVEIRA BIOLCATI</cp:lastModifiedBy>
  <cp:revision>90</cp:revision>
  <dcterms:created xsi:type="dcterms:W3CDTF">2018-10-02T18:14:56Z</dcterms:created>
  <dcterms:modified xsi:type="dcterms:W3CDTF">2023-11-20T22:15:32Z</dcterms:modified>
</cp:coreProperties>
</file>